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64624e37e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7d21924324051"/>
  </p:sldMasterIdLst>
  <p:sldIdLst>
    <p:sldId xmlns:r="http://schemas.openxmlformats.org/officeDocument/2006/relationships" id="256" r:id="Rdf710010bd994f78"/>
    <p:sldId xmlns:r="http://schemas.openxmlformats.org/officeDocument/2006/relationships" id="257" r:id="R8abae77b2a004e0d"/>
    <p:sldId xmlns:r="http://schemas.openxmlformats.org/officeDocument/2006/relationships" id="258" r:id="Rfbae1a05b93d42c4"/>
    <p:sldId xmlns:r="http://schemas.openxmlformats.org/officeDocument/2006/relationships" id="259" r:id="Re86a8796f7514662"/>
    <p:sldId xmlns:r="http://schemas.openxmlformats.org/officeDocument/2006/relationships" id="260" r:id="R888eeb4a7c824372"/>
    <p:sldId xmlns:r="http://schemas.openxmlformats.org/officeDocument/2006/relationships" id="261" r:id="R5b8a48a855e049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7d21924324051" /><Relationship Type="http://schemas.openxmlformats.org/officeDocument/2006/relationships/slide" Target="/ppt/slides/slide1.xml" Id="Rdf710010bd994f78" /><Relationship Type="http://schemas.openxmlformats.org/officeDocument/2006/relationships/slide" Target="/ppt/slides/slide2.xml" Id="R8abae77b2a004e0d" /><Relationship Type="http://schemas.openxmlformats.org/officeDocument/2006/relationships/slide" Target="/ppt/slides/slide3.xml" Id="Rfbae1a05b93d42c4" /><Relationship Type="http://schemas.openxmlformats.org/officeDocument/2006/relationships/slide" Target="/ppt/slides/slide4.xml" Id="Re86a8796f7514662" /><Relationship Type="http://schemas.openxmlformats.org/officeDocument/2006/relationships/slide" Target="/ppt/slides/slide5.xml" Id="R888eeb4a7c824372" /><Relationship Type="http://schemas.openxmlformats.org/officeDocument/2006/relationships/slide" Target="/ppt/slides/slide6.xml" Id="R5b8a48a855e049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38fe2c92d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a2c7d33c34d73" /><Relationship Type="http://schemas.openxmlformats.org/officeDocument/2006/relationships/theme" Target="/ppt/slideMasters/theme/theme1.xml" Id="Rfe99ccb613ab46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a2c7d33c3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2de78d03446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b92993c8741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5f46de72d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520b8d303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f308abfb8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1c2126eaa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