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f7f3c140447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b06282a2e54270"/>
  </p:sldMasterIdLst>
  <p:sldIdLst>
    <p:sldId xmlns:r="http://schemas.openxmlformats.org/officeDocument/2006/relationships" id="256" r:id="Rcd9962c0207d4a58"/>
    <p:sldId xmlns:r="http://schemas.openxmlformats.org/officeDocument/2006/relationships" id="257" r:id="R62852436a6c74a55"/>
    <p:sldId xmlns:r="http://schemas.openxmlformats.org/officeDocument/2006/relationships" id="258" r:id="Rdeed883488ee4ece"/>
    <p:sldId xmlns:r="http://schemas.openxmlformats.org/officeDocument/2006/relationships" id="259" r:id="R68ee22ade8814af3"/>
    <p:sldId xmlns:r="http://schemas.openxmlformats.org/officeDocument/2006/relationships" id="260" r:id="Rfe643ba149fa4937"/>
    <p:sldId xmlns:r="http://schemas.openxmlformats.org/officeDocument/2006/relationships" id="261" r:id="R5ddbdaf1d0dc48d9"/>
    <p:sldId xmlns:r="http://schemas.openxmlformats.org/officeDocument/2006/relationships" id="262" r:id="R7d4d6798399f42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06282a2e54270" /><Relationship Type="http://schemas.openxmlformats.org/officeDocument/2006/relationships/slide" Target="/ppt/slides/slide1.xml" Id="Rcd9962c0207d4a58" /><Relationship Type="http://schemas.openxmlformats.org/officeDocument/2006/relationships/slide" Target="/ppt/slides/slide2.xml" Id="R62852436a6c74a55" /><Relationship Type="http://schemas.openxmlformats.org/officeDocument/2006/relationships/slide" Target="/ppt/slides/slide3.xml" Id="Rdeed883488ee4ece" /><Relationship Type="http://schemas.openxmlformats.org/officeDocument/2006/relationships/slide" Target="/ppt/slides/slide4.xml" Id="R68ee22ade8814af3" /><Relationship Type="http://schemas.openxmlformats.org/officeDocument/2006/relationships/slide" Target="/ppt/slides/slide5.xml" Id="Rfe643ba149fa4937" /><Relationship Type="http://schemas.openxmlformats.org/officeDocument/2006/relationships/slide" Target="/ppt/slides/slide6.xml" Id="R5ddbdaf1d0dc48d9" /><Relationship Type="http://schemas.openxmlformats.org/officeDocument/2006/relationships/slide" Target="/ppt/slides/slide7.xml" Id="R7d4d6798399f42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148d7c5214d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84420c8184890" /><Relationship Type="http://schemas.openxmlformats.org/officeDocument/2006/relationships/theme" Target="/ppt/slideMasters/theme/theme1.xml" Id="R3e607ded6e4943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84420c81848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f2341e83f43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984f61ff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472731d60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c84beed01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ed203d93041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534c0305646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16a504f2542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KK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2 618 197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25 501 274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27 605 330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Valhallagata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988 851 124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KK HOLDING AS</a:t>
            </a:r>
          </a:p>
        </p:txBody>
      </p:sp>
    </p:spTree>
  </p:cSld>
  <p:clrMapOvr>
    <a:masterClrMapping xmlns:a="http://schemas.openxmlformats.org/drawingml/2006/main"/>
  </p:clrMapOvr>
</p:sld>
</file>