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6891434b474a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7212d6ecf94f4c"/>
  </p:sldMasterIdLst>
  <p:sldIdLst>
    <p:sldId xmlns:r="http://schemas.openxmlformats.org/officeDocument/2006/relationships" id="256" r:id="Rdcca97fba9bf4e15"/>
    <p:sldId xmlns:r="http://schemas.openxmlformats.org/officeDocument/2006/relationships" id="257" r:id="R3c6fc93a49384d33"/>
    <p:sldId xmlns:r="http://schemas.openxmlformats.org/officeDocument/2006/relationships" id="258" r:id="Rebb0fdd8fa7241de"/>
    <p:sldId xmlns:r="http://schemas.openxmlformats.org/officeDocument/2006/relationships" id="259" r:id="R662adb3e6363463f"/>
    <p:sldId xmlns:r="http://schemas.openxmlformats.org/officeDocument/2006/relationships" id="260" r:id="R37e834f7144d438f"/>
    <p:sldId xmlns:r="http://schemas.openxmlformats.org/officeDocument/2006/relationships" id="261" r:id="Rc99e2300682b4995"/>
    <p:sldId xmlns:r="http://schemas.openxmlformats.org/officeDocument/2006/relationships" id="262" r:id="R69b64faf0ad943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212d6ecf94f4c" /><Relationship Type="http://schemas.openxmlformats.org/officeDocument/2006/relationships/slide" Target="/ppt/slides/slide1.xml" Id="Rdcca97fba9bf4e15" /><Relationship Type="http://schemas.openxmlformats.org/officeDocument/2006/relationships/slide" Target="/ppt/slides/slide2.xml" Id="R3c6fc93a49384d33" /><Relationship Type="http://schemas.openxmlformats.org/officeDocument/2006/relationships/slide" Target="/ppt/slides/slide3.xml" Id="Rebb0fdd8fa7241de" /><Relationship Type="http://schemas.openxmlformats.org/officeDocument/2006/relationships/slide" Target="/ppt/slides/slide4.xml" Id="R662adb3e6363463f" /><Relationship Type="http://schemas.openxmlformats.org/officeDocument/2006/relationships/slide" Target="/ppt/slides/slide5.xml" Id="R37e834f7144d438f" /><Relationship Type="http://schemas.openxmlformats.org/officeDocument/2006/relationships/slide" Target="/ppt/slides/slide6.xml" Id="Rc99e2300682b4995" /><Relationship Type="http://schemas.openxmlformats.org/officeDocument/2006/relationships/slide" Target="/ppt/slides/slide7.xml" Id="R69b64faf0ad943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af841c7074a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d265f58054f1c" /><Relationship Type="http://schemas.openxmlformats.org/officeDocument/2006/relationships/theme" Target="/ppt/slideMasters/theme/theme1.xml" Id="R7b5f93d68c844d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3d265f58054f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6fbb4ef6f42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b99ae32db4b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922e411cc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b7f04cc9d46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2cf01814c4c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365b1481e49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396395ada4d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SKÅRA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SKÅRA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372 925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1 622 435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11 116 075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11 139 919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CECILIE BRUN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BRUN BIRKELAND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BRUN BIRKELAND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CECILIE BRUN BIRKELAND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CECILIE BRUN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Brun, Kollen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5231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988 850 594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SKÅRA AS</a:t>
            </a:r>
          </a:p>
        </p:txBody>
      </p:sp>
    </p:spTree>
  </p:cSld>
  <p:clrMapOvr>
    <a:masterClrMapping xmlns:a="http://schemas.openxmlformats.org/drawingml/2006/main"/>
  </p:clrMapOvr>
</p:sld>
</file>