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df745056e44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1dca0211ee41be"/>
  </p:sldMasterIdLst>
  <p:sldIdLst>
    <p:sldId xmlns:r="http://schemas.openxmlformats.org/officeDocument/2006/relationships" id="256" r:id="R5746a2a587644a0b"/>
    <p:sldId xmlns:r="http://schemas.openxmlformats.org/officeDocument/2006/relationships" id="257" r:id="R02e9a79c2a5544bb"/>
    <p:sldId xmlns:r="http://schemas.openxmlformats.org/officeDocument/2006/relationships" id="258" r:id="Rac9ea82bdb6e47c8"/>
    <p:sldId xmlns:r="http://schemas.openxmlformats.org/officeDocument/2006/relationships" id="259" r:id="Rbb5b32d3f8b54137"/>
    <p:sldId xmlns:r="http://schemas.openxmlformats.org/officeDocument/2006/relationships" id="260" r:id="R4ba6b3b058914daa"/>
    <p:sldId xmlns:r="http://schemas.openxmlformats.org/officeDocument/2006/relationships" id="261" r:id="R5623f4891c6e403a"/>
    <p:sldId xmlns:r="http://schemas.openxmlformats.org/officeDocument/2006/relationships" id="262" r:id="R33c6e0416198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dca0211ee41be" /><Relationship Type="http://schemas.openxmlformats.org/officeDocument/2006/relationships/slide" Target="/ppt/slides/slide1.xml" Id="R5746a2a587644a0b" /><Relationship Type="http://schemas.openxmlformats.org/officeDocument/2006/relationships/slide" Target="/ppt/slides/slide2.xml" Id="R02e9a79c2a5544bb" /><Relationship Type="http://schemas.openxmlformats.org/officeDocument/2006/relationships/slide" Target="/ppt/slides/slide3.xml" Id="Rac9ea82bdb6e47c8" /><Relationship Type="http://schemas.openxmlformats.org/officeDocument/2006/relationships/slide" Target="/ppt/slides/slide4.xml" Id="Rbb5b32d3f8b54137" /><Relationship Type="http://schemas.openxmlformats.org/officeDocument/2006/relationships/slide" Target="/ppt/slides/slide5.xml" Id="R4ba6b3b058914daa" /><Relationship Type="http://schemas.openxmlformats.org/officeDocument/2006/relationships/slide" Target="/ppt/slides/slide6.xml" Id="R5623f4891c6e403a" /><Relationship Type="http://schemas.openxmlformats.org/officeDocument/2006/relationships/slide" Target="/ppt/slides/slide7.xml" Id="R33c6e0416198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92bdb0d364b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5b8a73adb4de9" /><Relationship Type="http://schemas.openxmlformats.org/officeDocument/2006/relationships/theme" Target="/ppt/slideMasters/theme/theme1.xml" Id="R1674bbd785f944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5b8a73adb4d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77d631d9a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b4facc922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04e537ff7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6b67d4b05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36299d85941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5b6f072ba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872948c6042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432 893 301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469 969 471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ANGELIL ALEXANDRA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