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69f0c8bc6848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82a6be58974f17"/>
  </p:sldMasterIdLst>
  <p:sldIdLst>
    <p:sldId xmlns:r="http://schemas.openxmlformats.org/officeDocument/2006/relationships" id="256" r:id="R74891fcb2bb841da"/>
    <p:sldId xmlns:r="http://schemas.openxmlformats.org/officeDocument/2006/relationships" id="257" r:id="R24019de1c5f54aac"/>
    <p:sldId xmlns:r="http://schemas.openxmlformats.org/officeDocument/2006/relationships" id="258" r:id="R9359de2a0fbc4eb1"/>
    <p:sldId xmlns:r="http://schemas.openxmlformats.org/officeDocument/2006/relationships" id="259" r:id="R87d52429b0a24614"/>
    <p:sldId xmlns:r="http://schemas.openxmlformats.org/officeDocument/2006/relationships" id="260" r:id="Rde93677442f14a25"/>
    <p:sldId xmlns:r="http://schemas.openxmlformats.org/officeDocument/2006/relationships" id="261" r:id="R2802b113492648fa"/>
    <p:sldId xmlns:r="http://schemas.openxmlformats.org/officeDocument/2006/relationships" id="262" r:id="Re5891a4a1add48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2a6be58974f17" /><Relationship Type="http://schemas.openxmlformats.org/officeDocument/2006/relationships/slide" Target="/ppt/slides/slide1.xml" Id="R74891fcb2bb841da" /><Relationship Type="http://schemas.openxmlformats.org/officeDocument/2006/relationships/slide" Target="/ppt/slides/slide2.xml" Id="R24019de1c5f54aac" /><Relationship Type="http://schemas.openxmlformats.org/officeDocument/2006/relationships/slide" Target="/ppt/slides/slide3.xml" Id="R9359de2a0fbc4eb1" /><Relationship Type="http://schemas.openxmlformats.org/officeDocument/2006/relationships/slide" Target="/ppt/slides/slide4.xml" Id="R87d52429b0a24614" /><Relationship Type="http://schemas.openxmlformats.org/officeDocument/2006/relationships/slide" Target="/ppt/slides/slide5.xml" Id="Rde93677442f14a25" /><Relationship Type="http://schemas.openxmlformats.org/officeDocument/2006/relationships/slide" Target="/ppt/slides/slide6.xml" Id="R2802b113492648fa" /><Relationship Type="http://schemas.openxmlformats.org/officeDocument/2006/relationships/slide" Target="/ppt/slides/slide7.xml" Id="Re5891a4a1add48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e51743fe745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6a4c05b75410c" /><Relationship Type="http://schemas.openxmlformats.org/officeDocument/2006/relationships/theme" Target="/ppt/slideMasters/theme/theme1.xml" Id="R318e48efe834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6a4c05b7541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cc34e501d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3ca6a185349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69209b09f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1891f5d344a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19a538f9645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05f2b8c5d41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e912d6808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MATHISEN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MATHISEN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1 548 597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8 020 410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9 523 007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RAMOEN INVEST AS  –  72,0 %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MOEN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33E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59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988 828 963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