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3be0c1ace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a002700ae4403"/>
  </p:sldMasterIdLst>
  <p:sldIdLst>
    <p:sldId xmlns:r="http://schemas.openxmlformats.org/officeDocument/2006/relationships" id="256" r:id="R3d262651eb014092"/>
    <p:sldId xmlns:r="http://schemas.openxmlformats.org/officeDocument/2006/relationships" id="257" r:id="Ree0f3280851e4ef5"/>
    <p:sldId xmlns:r="http://schemas.openxmlformats.org/officeDocument/2006/relationships" id="258" r:id="R03d9e09a8a784004"/>
    <p:sldId xmlns:r="http://schemas.openxmlformats.org/officeDocument/2006/relationships" id="259" r:id="Rc87da291dadb42b8"/>
    <p:sldId xmlns:r="http://schemas.openxmlformats.org/officeDocument/2006/relationships" id="260" r:id="R6797e182a30c42ee"/>
    <p:sldId xmlns:r="http://schemas.openxmlformats.org/officeDocument/2006/relationships" id="261" r:id="Rd43418c3e4054bc0"/>
    <p:sldId xmlns:r="http://schemas.openxmlformats.org/officeDocument/2006/relationships" id="262" r:id="Rc31bb74b75c6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a002700ae4403" /><Relationship Type="http://schemas.openxmlformats.org/officeDocument/2006/relationships/slide" Target="/ppt/slides/slide1.xml" Id="R3d262651eb014092" /><Relationship Type="http://schemas.openxmlformats.org/officeDocument/2006/relationships/slide" Target="/ppt/slides/slide2.xml" Id="Ree0f3280851e4ef5" /><Relationship Type="http://schemas.openxmlformats.org/officeDocument/2006/relationships/slide" Target="/ppt/slides/slide3.xml" Id="R03d9e09a8a784004" /><Relationship Type="http://schemas.openxmlformats.org/officeDocument/2006/relationships/slide" Target="/ppt/slides/slide4.xml" Id="Rc87da291dadb42b8" /><Relationship Type="http://schemas.openxmlformats.org/officeDocument/2006/relationships/slide" Target="/ppt/slides/slide5.xml" Id="R6797e182a30c42ee" /><Relationship Type="http://schemas.openxmlformats.org/officeDocument/2006/relationships/slide" Target="/ppt/slides/slide6.xml" Id="Rd43418c3e4054bc0" /><Relationship Type="http://schemas.openxmlformats.org/officeDocument/2006/relationships/slide" Target="/ppt/slides/slide7.xml" Id="Rc31bb74b75c6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a1f8068dc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2690b723481b" /><Relationship Type="http://schemas.openxmlformats.org/officeDocument/2006/relationships/theme" Target="/ppt/slideMasters/theme/theme1.xml" Id="Rf8a9b9cb7f53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c2690b723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4806735c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184ec74da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a78d7b54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277ee74d2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9ff929f63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9e0b5e5b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6cd1728ba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