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353067a13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9a06167b64105"/>
  </p:sldMasterIdLst>
  <p:sldIdLst>
    <p:sldId xmlns:r="http://schemas.openxmlformats.org/officeDocument/2006/relationships" id="256" r:id="R138d755acaa04f44"/>
    <p:sldId xmlns:r="http://schemas.openxmlformats.org/officeDocument/2006/relationships" id="257" r:id="R2e02218f03114346"/>
    <p:sldId xmlns:r="http://schemas.openxmlformats.org/officeDocument/2006/relationships" id="258" r:id="R774dac83abd4417d"/>
    <p:sldId xmlns:r="http://schemas.openxmlformats.org/officeDocument/2006/relationships" id="259" r:id="R2cdff9593af648a7"/>
    <p:sldId xmlns:r="http://schemas.openxmlformats.org/officeDocument/2006/relationships" id="260" r:id="R6a7e60f4495a40df"/>
    <p:sldId xmlns:r="http://schemas.openxmlformats.org/officeDocument/2006/relationships" id="261" r:id="R6a40adecb11e4f89"/>
    <p:sldId xmlns:r="http://schemas.openxmlformats.org/officeDocument/2006/relationships" id="262" r:id="R8e28cd190ef7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9a06167b64105" /><Relationship Type="http://schemas.openxmlformats.org/officeDocument/2006/relationships/slide" Target="/ppt/slides/slide1.xml" Id="R138d755acaa04f44" /><Relationship Type="http://schemas.openxmlformats.org/officeDocument/2006/relationships/slide" Target="/ppt/slides/slide2.xml" Id="R2e02218f03114346" /><Relationship Type="http://schemas.openxmlformats.org/officeDocument/2006/relationships/slide" Target="/ppt/slides/slide3.xml" Id="R774dac83abd4417d" /><Relationship Type="http://schemas.openxmlformats.org/officeDocument/2006/relationships/slide" Target="/ppt/slides/slide4.xml" Id="R2cdff9593af648a7" /><Relationship Type="http://schemas.openxmlformats.org/officeDocument/2006/relationships/slide" Target="/ppt/slides/slide5.xml" Id="R6a7e60f4495a40df" /><Relationship Type="http://schemas.openxmlformats.org/officeDocument/2006/relationships/slide" Target="/ppt/slides/slide6.xml" Id="R6a40adecb11e4f89" /><Relationship Type="http://schemas.openxmlformats.org/officeDocument/2006/relationships/slide" Target="/ppt/slides/slide7.xml" Id="R8e28cd190ef7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aa969c8ea4b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a94489fa04af7" /><Relationship Type="http://schemas.openxmlformats.org/officeDocument/2006/relationships/theme" Target="/ppt/slideMasters/theme/theme1.xml" Id="Rd451c4538ede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a94489fa0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03a786029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19144856d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a689179ce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99ff3f24d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fcf01154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6f779f866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04158361e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 NORD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 NORD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19 031 213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20 456 007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ANFINNSEN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ANFINNSEN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CHRISTIN LORENZEN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ANFINNSEN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988 814 350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