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9f8e0e3ba44f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22cb582db348bc"/>
  </p:sldMasterIdLst>
  <p:sldIdLst>
    <p:sldId xmlns:r="http://schemas.openxmlformats.org/officeDocument/2006/relationships" id="256" r:id="Rda4d2a2dcf6a4282"/>
    <p:sldId xmlns:r="http://schemas.openxmlformats.org/officeDocument/2006/relationships" id="257" r:id="R26bf09ee546340d0"/>
    <p:sldId xmlns:r="http://schemas.openxmlformats.org/officeDocument/2006/relationships" id="258" r:id="Rf57d3c3411864286"/>
    <p:sldId xmlns:r="http://schemas.openxmlformats.org/officeDocument/2006/relationships" id="259" r:id="R6a503cc654d64b24"/>
    <p:sldId xmlns:r="http://schemas.openxmlformats.org/officeDocument/2006/relationships" id="260" r:id="R25210a27ae6844b2"/>
    <p:sldId xmlns:r="http://schemas.openxmlformats.org/officeDocument/2006/relationships" id="261" r:id="R91998e43c862432c"/>
    <p:sldId xmlns:r="http://schemas.openxmlformats.org/officeDocument/2006/relationships" id="262" r:id="R171118f05f9647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2cb582db348bc" /><Relationship Type="http://schemas.openxmlformats.org/officeDocument/2006/relationships/slide" Target="/ppt/slides/slide1.xml" Id="Rda4d2a2dcf6a4282" /><Relationship Type="http://schemas.openxmlformats.org/officeDocument/2006/relationships/slide" Target="/ppt/slides/slide2.xml" Id="R26bf09ee546340d0" /><Relationship Type="http://schemas.openxmlformats.org/officeDocument/2006/relationships/slide" Target="/ppt/slides/slide3.xml" Id="Rf57d3c3411864286" /><Relationship Type="http://schemas.openxmlformats.org/officeDocument/2006/relationships/slide" Target="/ppt/slides/slide4.xml" Id="R6a503cc654d64b24" /><Relationship Type="http://schemas.openxmlformats.org/officeDocument/2006/relationships/slide" Target="/ppt/slides/slide5.xml" Id="R25210a27ae6844b2" /><Relationship Type="http://schemas.openxmlformats.org/officeDocument/2006/relationships/slide" Target="/ppt/slides/slide6.xml" Id="R91998e43c862432c" /><Relationship Type="http://schemas.openxmlformats.org/officeDocument/2006/relationships/slide" Target="/ppt/slides/slide7.xml" Id="R171118f05f9647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56ed7c9198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e18d719854b75" /><Relationship Type="http://schemas.openxmlformats.org/officeDocument/2006/relationships/theme" Target="/ppt/slideMasters/theme/theme1.xml" Id="R8b7b08ff4877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ce18d71985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5821e5a3240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f4c66de0f40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4675fd14b4a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aa074c2e044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875b67b949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d653e40a442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2d2a2a4d9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YTTERØY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YTTERØY HOLDING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512 343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28 951 668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30 519 475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WOLLAN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WOLLAN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988 813 621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YTTERØY HOLDING AS</a:t>
            </a:r>
          </a:p>
        </p:txBody>
      </p:sp>
    </p:spTree>
  </p:cSld>
  <p:clrMapOvr>
    <a:masterClrMapping xmlns:a="http://schemas.openxmlformats.org/drawingml/2006/main"/>
  </p:clrMapOvr>
</p:sld>
</file>