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b0409b42a2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5940f737942c6"/>
  </p:sldMasterIdLst>
  <p:sldIdLst>
    <p:sldId xmlns:r="http://schemas.openxmlformats.org/officeDocument/2006/relationships" id="256" r:id="Re178d7f9f0c24467"/>
    <p:sldId xmlns:r="http://schemas.openxmlformats.org/officeDocument/2006/relationships" id="257" r:id="Rfd9fa12618244c74"/>
    <p:sldId xmlns:r="http://schemas.openxmlformats.org/officeDocument/2006/relationships" id="258" r:id="R453ac4a778f04b5a"/>
    <p:sldId xmlns:r="http://schemas.openxmlformats.org/officeDocument/2006/relationships" id="259" r:id="Rb8b1dfc9735a4cdf"/>
    <p:sldId xmlns:r="http://schemas.openxmlformats.org/officeDocument/2006/relationships" id="260" r:id="R203c9ea070554068"/>
    <p:sldId xmlns:r="http://schemas.openxmlformats.org/officeDocument/2006/relationships" id="261" r:id="Raf0152691db842e7"/>
    <p:sldId xmlns:r="http://schemas.openxmlformats.org/officeDocument/2006/relationships" id="262" r:id="Ra9b56cbad097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5940f737942c6" /><Relationship Type="http://schemas.openxmlformats.org/officeDocument/2006/relationships/slide" Target="/ppt/slides/slide1.xml" Id="Re178d7f9f0c24467" /><Relationship Type="http://schemas.openxmlformats.org/officeDocument/2006/relationships/slide" Target="/ppt/slides/slide2.xml" Id="Rfd9fa12618244c74" /><Relationship Type="http://schemas.openxmlformats.org/officeDocument/2006/relationships/slide" Target="/ppt/slides/slide3.xml" Id="R453ac4a778f04b5a" /><Relationship Type="http://schemas.openxmlformats.org/officeDocument/2006/relationships/slide" Target="/ppt/slides/slide4.xml" Id="Rb8b1dfc9735a4cdf" /><Relationship Type="http://schemas.openxmlformats.org/officeDocument/2006/relationships/slide" Target="/ppt/slides/slide5.xml" Id="R203c9ea070554068" /><Relationship Type="http://schemas.openxmlformats.org/officeDocument/2006/relationships/slide" Target="/ppt/slides/slide6.xml" Id="Raf0152691db842e7" /><Relationship Type="http://schemas.openxmlformats.org/officeDocument/2006/relationships/slide" Target="/ppt/slides/slide7.xml" Id="Ra9b56cbad097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fe368335b42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a71fb7f1b4ca2" /><Relationship Type="http://schemas.openxmlformats.org/officeDocument/2006/relationships/theme" Target="/ppt/slideMasters/theme/theme1.xml" Id="R0b5e3d29f53c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a71fb7f1b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0c125f57e4c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7a71b7bb2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bffc52384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33f0418aa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edad60fcf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159f0144844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454d8182d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