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2f6b596b4b42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2a877ef7124e28"/>
  </p:sldMasterIdLst>
  <p:sldIdLst>
    <p:sldId xmlns:r="http://schemas.openxmlformats.org/officeDocument/2006/relationships" id="256" r:id="Raacc9ec40e0c4ba8"/>
    <p:sldId xmlns:r="http://schemas.openxmlformats.org/officeDocument/2006/relationships" id="257" r:id="R5cc181693dad41e6"/>
    <p:sldId xmlns:r="http://schemas.openxmlformats.org/officeDocument/2006/relationships" id="258" r:id="Ra0e845bef9ec4d95"/>
    <p:sldId xmlns:r="http://schemas.openxmlformats.org/officeDocument/2006/relationships" id="259" r:id="Radb703a49c1f4bcd"/>
    <p:sldId xmlns:r="http://schemas.openxmlformats.org/officeDocument/2006/relationships" id="260" r:id="R7a0fc8d1e0314190"/>
    <p:sldId xmlns:r="http://schemas.openxmlformats.org/officeDocument/2006/relationships" id="261" r:id="R7d96921dcf9d47fd"/>
    <p:sldId xmlns:r="http://schemas.openxmlformats.org/officeDocument/2006/relationships" id="262" r:id="Rc38f0c2ff21845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a877ef7124e28" /><Relationship Type="http://schemas.openxmlformats.org/officeDocument/2006/relationships/slide" Target="/ppt/slides/slide1.xml" Id="Raacc9ec40e0c4ba8" /><Relationship Type="http://schemas.openxmlformats.org/officeDocument/2006/relationships/slide" Target="/ppt/slides/slide2.xml" Id="R5cc181693dad41e6" /><Relationship Type="http://schemas.openxmlformats.org/officeDocument/2006/relationships/slide" Target="/ppt/slides/slide3.xml" Id="Ra0e845bef9ec4d95" /><Relationship Type="http://schemas.openxmlformats.org/officeDocument/2006/relationships/slide" Target="/ppt/slides/slide4.xml" Id="Radb703a49c1f4bcd" /><Relationship Type="http://schemas.openxmlformats.org/officeDocument/2006/relationships/slide" Target="/ppt/slides/slide5.xml" Id="R7a0fc8d1e0314190" /><Relationship Type="http://schemas.openxmlformats.org/officeDocument/2006/relationships/slide" Target="/ppt/slides/slide6.xml" Id="R7d96921dcf9d47fd" /><Relationship Type="http://schemas.openxmlformats.org/officeDocument/2006/relationships/slide" Target="/ppt/slides/slide7.xml" Id="Rc38f0c2ff21845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d9dc037f242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008f4736f44bb" /><Relationship Type="http://schemas.openxmlformats.org/officeDocument/2006/relationships/theme" Target="/ppt/slideMasters/theme/theme1.xml" Id="Rb3455da5c6e64b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9008f4736f44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292f62d5f4b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b710b120642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eabdfb7314f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b66bd9781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4aaaf881f44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c66c7b5914d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10708538c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LEGA AS ble etablert [år] og holder til i Kvål.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942 379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17 238 310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21 563 509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LEIDULF GRAVRÅK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Leidulf Gravråk, Kregnesvegen 161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7228 Kvål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leidulf.gravrak@kvaerner.com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988 803 855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LEGA AS</a:t>
            </a:r>
          </a:p>
        </p:txBody>
      </p:sp>
    </p:spTree>
  </p:cSld>
  <p:clrMapOvr>
    <a:masterClrMapping xmlns:a="http://schemas.openxmlformats.org/drawingml/2006/main"/>
  </p:clrMapOvr>
</p:sld>
</file>