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b831a6d2a4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3fd6de65df430a"/>
  </p:sldMasterIdLst>
  <p:sldIdLst>
    <p:sldId xmlns:r="http://schemas.openxmlformats.org/officeDocument/2006/relationships" id="256" r:id="R6a34aa20054349ac"/>
    <p:sldId xmlns:r="http://schemas.openxmlformats.org/officeDocument/2006/relationships" id="257" r:id="R646659d4efbb4aba"/>
    <p:sldId xmlns:r="http://schemas.openxmlformats.org/officeDocument/2006/relationships" id="258" r:id="Rb37489d7070745ee"/>
    <p:sldId xmlns:r="http://schemas.openxmlformats.org/officeDocument/2006/relationships" id="259" r:id="Rdd5b6a7211134c0a"/>
    <p:sldId xmlns:r="http://schemas.openxmlformats.org/officeDocument/2006/relationships" id="260" r:id="R7c5c744e8cdf4fa3"/>
    <p:sldId xmlns:r="http://schemas.openxmlformats.org/officeDocument/2006/relationships" id="261" r:id="R2e5a27b95e2c46ac"/>
    <p:sldId xmlns:r="http://schemas.openxmlformats.org/officeDocument/2006/relationships" id="262" r:id="R68a5c01fe19348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fd6de65df430a" /><Relationship Type="http://schemas.openxmlformats.org/officeDocument/2006/relationships/slide" Target="/ppt/slides/slide1.xml" Id="R6a34aa20054349ac" /><Relationship Type="http://schemas.openxmlformats.org/officeDocument/2006/relationships/slide" Target="/ppt/slides/slide2.xml" Id="R646659d4efbb4aba" /><Relationship Type="http://schemas.openxmlformats.org/officeDocument/2006/relationships/slide" Target="/ppt/slides/slide3.xml" Id="Rb37489d7070745ee" /><Relationship Type="http://schemas.openxmlformats.org/officeDocument/2006/relationships/slide" Target="/ppt/slides/slide4.xml" Id="Rdd5b6a7211134c0a" /><Relationship Type="http://schemas.openxmlformats.org/officeDocument/2006/relationships/slide" Target="/ppt/slides/slide5.xml" Id="R7c5c744e8cdf4fa3" /><Relationship Type="http://schemas.openxmlformats.org/officeDocument/2006/relationships/slide" Target="/ppt/slides/slide6.xml" Id="R2e5a27b95e2c46ac" /><Relationship Type="http://schemas.openxmlformats.org/officeDocument/2006/relationships/slide" Target="/ppt/slides/slide7.xml" Id="R68a5c01fe19348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34fc35d45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a606ac5ea4077" /><Relationship Type="http://schemas.openxmlformats.org/officeDocument/2006/relationships/theme" Target="/ppt/slideMasters/theme/theme1.xml" Id="Rfc8f1d904cf3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0a606ac5ea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d598728fb4e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ba2f849e8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5bab4fcb6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89d05855a42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879da126c40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c5654f0da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db72f7e7549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FRIVEMA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FRIVEMA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3 544 810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5 118 533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KLOVNING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Søliveg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988 798 940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FRIVEMA INVEST AS</a:t>
            </a:r>
          </a:p>
        </p:txBody>
      </p:sp>
    </p:spTree>
  </p:cSld>
  <p:clrMapOvr>
    <a:masterClrMapping xmlns:a="http://schemas.openxmlformats.org/drawingml/2006/main"/>
  </p:clrMapOvr>
</p:sld>
</file>