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7c95031fc34d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e9ec08a16e4e14"/>
  </p:sldMasterIdLst>
  <p:sldIdLst>
    <p:sldId xmlns:r="http://schemas.openxmlformats.org/officeDocument/2006/relationships" id="256" r:id="R01ae02ddbc0e4363"/>
    <p:sldId xmlns:r="http://schemas.openxmlformats.org/officeDocument/2006/relationships" id="257" r:id="R94d87a5df0af49ac"/>
    <p:sldId xmlns:r="http://schemas.openxmlformats.org/officeDocument/2006/relationships" id="258" r:id="R3dcceadcb08b49dd"/>
    <p:sldId xmlns:r="http://schemas.openxmlformats.org/officeDocument/2006/relationships" id="259" r:id="R85f6db92236c41b2"/>
    <p:sldId xmlns:r="http://schemas.openxmlformats.org/officeDocument/2006/relationships" id="260" r:id="R11f9db02150740e6"/>
    <p:sldId xmlns:r="http://schemas.openxmlformats.org/officeDocument/2006/relationships" id="261" r:id="Ra24c5ae9a304492a"/>
    <p:sldId xmlns:r="http://schemas.openxmlformats.org/officeDocument/2006/relationships" id="262" r:id="R1b86e95b004845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9ec08a16e4e14" /><Relationship Type="http://schemas.openxmlformats.org/officeDocument/2006/relationships/slide" Target="/ppt/slides/slide1.xml" Id="R01ae02ddbc0e4363" /><Relationship Type="http://schemas.openxmlformats.org/officeDocument/2006/relationships/slide" Target="/ppt/slides/slide2.xml" Id="R94d87a5df0af49ac" /><Relationship Type="http://schemas.openxmlformats.org/officeDocument/2006/relationships/slide" Target="/ppt/slides/slide3.xml" Id="R3dcceadcb08b49dd" /><Relationship Type="http://schemas.openxmlformats.org/officeDocument/2006/relationships/slide" Target="/ppt/slides/slide4.xml" Id="R85f6db92236c41b2" /><Relationship Type="http://schemas.openxmlformats.org/officeDocument/2006/relationships/slide" Target="/ppt/slides/slide5.xml" Id="R11f9db02150740e6" /><Relationship Type="http://schemas.openxmlformats.org/officeDocument/2006/relationships/slide" Target="/ppt/slides/slide6.xml" Id="Ra24c5ae9a304492a" /><Relationship Type="http://schemas.openxmlformats.org/officeDocument/2006/relationships/slide" Target="/ppt/slides/slide7.xml" Id="R1b86e95b004845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4efb8414c444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33cead0af4ad5" /><Relationship Type="http://schemas.openxmlformats.org/officeDocument/2006/relationships/theme" Target="/ppt/slideMasters/theme/theme1.xml" Id="R8ffc1318e9814b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233cead0af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9e62a7a84f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daa839bd6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54075a51e4b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3f2c8de17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4b257713b40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f7307c89547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2d0b786cd41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LEOPOLD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LEOPOLD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1 970 922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1 438 919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54 776 875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426 018 260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599 453 097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988 797 170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LEOPOLD INVEST AS</a:t>
            </a:r>
          </a:p>
        </p:txBody>
      </p:sp>
    </p:spTree>
  </p:cSld>
  <p:clrMapOvr>
    <a:masterClrMapping xmlns:a="http://schemas.openxmlformats.org/drawingml/2006/main"/>
  </p:clrMapOvr>
</p:sld>
</file>