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17a18aff804c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1e0e351af049a0"/>
  </p:sldMasterIdLst>
  <p:sldIdLst>
    <p:sldId xmlns:r="http://schemas.openxmlformats.org/officeDocument/2006/relationships" id="256" r:id="Redaa345d572947f1"/>
    <p:sldId xmlns:r="http://schemas.openxmlformats.org/officeDocument/2006/relationships" id="257" r:id="R2b080e827b794d9c"/>
    <p:sldId xmlns:r="http://schemas.openxmlformats.org/officeDocument/2006/relationships" id="258" r:id="Ra5e3c45c39ca4f2e"/>
    <p:sldId xmlns:r="http://schemas.openxmlformats.org/officeDocument/2006/relationships" id="259" r:id="R2ed4cc1077af49eb"/>
    <p:sldId xmlns:r="http://schemas.openxmlformats.org/officeDocument/2006/relationships" id="260" r:id="R156705144d544850"/>
    <p:sldId xmlns:r="http://schemas.openxmlformats.org/officeDocument/2006/relationships" id="261" r:id="Rf19a731ba49d4bb3"/>
    <p:sldId xmlns:r="http://schemas.openxmlformats.org/officeDocument/2006/relationships" id="262" r:id="R81aacf23a7dd48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e0e351af049a0" /><Relationship Type="http://schemas.openxmlformats.org/officeDocument/2006/relationships/slide" Target="/ppt/slides/slide1.xml" Id="Redaa345d572947f1" /><Relationship Type="http://schemas.openxmlformats.org/officeDocument/2006/relationships/slide" Target="/ppt/slides/slide2.xml" Id="R2b080e827b794d9c" /><Relationship Type="http://schemas.openxmlformats.org/officeDocument/2006/relationships/slide" Target="/ppt/slides/slide3.xml" Id="Ra5e3c45c39ca4f2e" /><Relationship Type="http://schemas.openxmlformats.org/officeDocument/2006/relationships/slide" Target="/ppt/slides/slide4.xml" Id="R2ed4cc1077af49eb" /><Relationship Type="http://schemas.openxmlformats.org/officeDocument/2006/relationships/slide" Target="/ppt/slides/slide5.xml" Id="R156705144d544850" /><Relationship Type="http://schemas.openxmlformats.org/officeDocument/2006/relationships/slide" Target="/ppt/slides/slide6.xml" Id="Rf19a731ba49d4bb3" /><Relationship Type="http://schemas.openxmlformats.org/officeDocument/2006/relationships/slide" Target="/ppt/slides/slide7.xml" Id="R81aacf23a7dd48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e043feba242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60bc267bd4619" /><Relationship Type="http://schemas.openxmlformats.org/officeDocument/2006/relationships/theme" Target="/ppt/slideMasters/theme/theme1.xml" Id="R8e526d38209245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160bc267bd46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09477440b4c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2a3e771884f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6b0a4134a40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dd2f9aa1948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37efa8f5240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5aa13167942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4dc71617f44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EIRIK LUNDE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EIRIK LUNDE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LUNDE INVESTMENT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EIRIK LUNDE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EIRIK LUNDE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EIRIK LUNDE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2 934 069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18 092 640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19 150 161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EIRIK LUNDE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EIRIK LUNDE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Botaniker Resvolls gate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988 782 157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EIRIK LUNDE INVESTMENT AS</a:t>
            </a:r>
          </a:p>
        </p:txBody>
      </p:sp>
    </p:spTree>
  </p:cSld>
  <p:clrMapOvr>
    <a:masterClrMapping xmlns:a="http://schemas.openxmlformats.org/drawingml/2006/main"/>
  </p:clrMapOvr>
</p:sld>
</file>