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f4481bf65745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561b699f744561"/>
  </p:sldMasterIdLst>
  <p:sldIdLst>
    <p:sldId xmlns:r="http://schemas.openxmlformats.org/officeDocument/2006/relationships" id="256" r:id="R109711f7f63f4344"/>
    <p:sldId xmlns:r="http://schemas.openxmlformats.org/officeDocument/2006/relationships" id="257" r:id="Rbc0dc056d5bd4da4"/>
    <p:sldId xmlns:r="http://schemas.openxmlformats.org/officeDocument/2006/relationships" id="258" r:id="Rbd3bd27a8cf64120"/>
    <p:sldId xmlns:r="http://schemas.openxmlformats.org/officeDocument/2006/relationships" id="259" r:id="R1204d760e5f0478e"/>
    <p:sldId xmlns:r="http://schemas.openxmlformats.org/officeDocument/2006/relationships" id="260" r:id="R98bb6e8abd7f4831"/>
    <p:sldId xmlns:r="http://schemas.openxmlformats.org/officeDocument/2006/relationships" id="261" r:id="Ra64729564d2c41bc"/>
    <p:sldId xmlns:r="http://schemas.openxmlformats.org/officeDocument/2006/relationships" id="262" r:id="R09f38268c3974d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61b699f744561" /><Relationship Type="http://schemas.openxmlformats.org/officeDocument/2006/relationships/slide" Target="/ppt/slides/slide1.xml" Id="R109711f7f63f4344" /><Relationship Type="http://schemas.openxmlformats.org/officeDocument/2006/relationships/slide" Target="/ppt/slides/slide2.xml" Id="Rbc0dc056d5bd4da4" /><Relationship Type="http://schemas.openxmlformats.org/officeDocument/2006/relationships/slide" Target="/ppt/slides/slide3.xml" Id="Rbd3bd27a8cf64120" /><Relationship Type="http://schemas.openxmlformats.org/officeDocument/2006/relationships/slide" Target="/ppt/slides/slide4.xml" Id="R1204d760e5f0478e" /><Relationship Type="http://schemas.openxmlformats.org/officeDocument/2006/relationships/slide" Target="/ppt/slides/slide5.xml" Id="R98bb6e8abd7f4831" /><Relationship Type="http://schemas.openxmlformats.org/officeDocument/2006/relationships/slide" Target="/ppt/slides/slide6.xml" Id="Ra64729564d2c41bc" /><Relationship Type="http://schemas.openxmlformats.org/officeDocument/2006/relationships/slide" Target="/ppt/slides/slide7.xml" Id="R09f38268c3974d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75f07114f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ba36cdefa4092" /><Relationship Type="http://schemas.openxmlformats.org/officeDocument/2006/relationships/theme" Target="/ppt/slideMasters/theme/theme1.xml" Id="Rd53e61e232bb4b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7ba36cdefa40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47bea13fe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3dd56f5c142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a4c19f77148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947a4a4624d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1e01290d64d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115d6c77d4d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115fb40cb44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30 514 526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4 835 418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3 474 646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13 165 563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MYRDAL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LYSSAND ANNE METTE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988 782 041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