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19964974704b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563070a7e3477f"/>
  </p:sldMasterIdLst>
  <p:sldIdLst>
    <p:sldId xmlns:r="http://schemas.openxmlformats.org/officeDocument/2006/relationships" id="256" r:id="Rb734648f798945bd"/>
    <p:sldId xmlns:r="http://schemas.openxmlformats.org/officeDocument/2006/relationships" id="257" r:id="Re43ea78c21a24047"/>
    <p:sldId xmlns:r="http://schemas.openxmlformats.org/officeDocument/2006/relationships" id="258" r:id="R8c133f50c4944015"/>
    <p:sldId xmlns:r="http://schemas.openxmlformats.org/officeDocument/2006/relationships" id="259" r:id="R1425e91462fc42c3"/>
    <p:sldId xmlns:r="http://schemas.openxmlformats.org/officeDocument/2006/relationships" id="260" r:id="Rc6e7a546e75a4486"/>
    <p:sldId xmlns:r="http://schemas.openxmlformats.org/officeDocument/2006/relationships" id="261" r:id="R1af6308262764522"/>
    <p:sldId xmlns:r="http://schemas.openxmlformats.org/officeDocument/2006/relationships" id="262" r:id="Ref383049d49c45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563070a7e3477f" /><Relationship Type="http://schemas.openxmlformats.org/officeDocument/2006/relationships/slide" Target="/ppt/slides/slide1.xml" Id="Rb734648f798945bd" /><Relationship Type="http://schemas.openxmlformats.org/officeDocument/2006/relationships/slide" Target="/ppt/slides/slide2.xml" Id="Re43ea78c21a24047" /><Relationship Type="http://schemas.openxmlformats.org/officeDocument/2006/relationships/slide" Target="/ppt/slides/slide3.xml" Id="R8c133f50c4944015" /><Relationship Type="http://schemas.openxmlformats.org/officeDocument/2006/relationships/slide" Target="/ppt/slides/slide4.xml" Id="R1425e91462fc42c3" /><Relationship Type="http://schemas.openxmlformats.org/officeDocument/2006/relationships/slide" Target="/ppt/slides/slide5.xml" Id="Rc6e7a546e75a4486" /><Relationship Type="http://schemas.openxmlformats.org/officeDocument/2006/relationships/slide" Target="/ppt/slides/slide6.xml" Id="R1af6308262764522" /><Relationship Type="http://schemas.openxmlformats.org/officeDocument/2006/relationships/slide" Target="/ppt/slides/slide7.xml" Id="Ref383049d49c45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307fac31fb48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c31f0ef6a4046" /><Relationship Type="http://schemas.openxmlformats.org/officeDocument/2006/relationships/theme" Target="/ppt/slideMasters/theme/theme1.xml" Id="Rc089ac4d93e144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1c31f0ef6a40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e67f053ae40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12de00c6643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6c3fbf82b4d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b3cfd3dfa46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9599635fa47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596d7645d49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b3033941b47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BØMA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4 080 121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22 064 777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24 364 777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BØRRE WINTHER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Børre Winther, Lumber brygge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988 767 646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BØMA AS</a:t>
            </a:r>
          </a:p>
        </p:txBody>
      </p:sp>
    </p:spTree>
  </p:cSld>
  <p:clrMapOvr>
    <a:masterClrMapping xmlns:a="http://schemas.openxmlformats.org/drawingml/2006/main"/>
  </p:clrMapOvr>
</p:sld>
</file>