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58bc7d8c2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69748e65f4b6d"/>
  </p:sldMasterIdLst>
  <p:sldIdLst>
    <p:sldId xmlns:r="http://schemas.openxmlformats.org/officeDocument/2006/relationships" id="256" r:id="Rf3093fcdfce2496b"/>
    <p:sldId xmlns:r="http://schemas.openxmlformats.org/officeDocument/2006/relationships" id="257" r:id="R4a24643bb17947e1"/>
    <p:sldId xmlns:r="http://schemas.openxmlformats.org/officeDocument/2006/relationships" id="258" r:id="R57b8d0ba10884c20"/>
    <p:sldId xmlns:r="http://schemas.openxmlformats.org/officeDocument/2006/relationships" id="259" r:id="Re6732cfea2f54b8d"/>
    <p:sldId xmlns:r="http://schemas.openxmlformats.org/officeDocument/2006/relationships" id="260" r:id="Rcd5e0c64f6e24a1d"/>
    <p:sldId xmlns:r="http://schemas.openxmlformats.org/officeDocument/2006/relationships" id="261" r:id="Rc70b376065c6417b"/>
    <p:sldId xmlns:r="http://schemas.openxmlformats.org/officeDocument/2006/relationships" id="262" r:id="R56daea9b8a544b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69748e65f4b6d" /><Relationship Type="http://schemas.openxmlformats.org/officeDocument/2006/relationships/slide" Target="/ppt/slides/slide1.xml" Id="Rf3093fcdfce2496b" /><Relationship Type="http://schemas.openxmlformats.org/officeDocument/2006/relationships/slide" Target="/ppt/slides/slide2.xml" Id="R4a24643bb17947e1" /><Relationship Type="http://schemas.openxmlformats.org/officeDocument/2006/relationships/slide" Target="/ppt/slides/slide3.xml" Id="R57b8d0ba10884c20" /><Relationship Type="http://schemas.openxmlformats.org/officeDocument/2006/relationships/slide" Target="/ppt/slides/slide4.xml" Id="Re6732cfea2f54b8d" /><Relationship Type="http://schemas.openxmlformats.org/officeDocument/2006/relationships/slide" Target="/ppt/slides/slide5.xml" Id="Rcd5e0c64f6e24a1d" /><Relationship Type="http://schemas.openxmlformats.org/officeDocument/2006/relationships/slide" Target="/ppt/slides/slide6.xml" Id="Rc70b376065c6417b" /><Relationship Type="http://schemas.openxmlformats.org/officeDocument/2006/relationships/slide" Target="/ppt/slides/slide7.xml" Id="R56daea9b8a544b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49b4c9bb004f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9da9e66264709" /><Relationship Type="http://schemas.openxmlformats.org/officeDocument/2006/relationships/theme" Target="/ppt/slideMasters/theme/theme1.xml" Id="R85b26a8baf3f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c9da9e662647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98365d404b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777a801f240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32a0b2bad43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77716ac6343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82b3a4d9544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eb4c14ebd4c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46923c5bd4a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241 133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20 003 730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107 341 705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196 001 546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OLAV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988 742 686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 FORVALTNING AS</a:t>
            </a:r>
          </a:p>
        </p:txBody>
      </p:sp>
    </p:spTree>
  </p:cSld>
  <p:clrMapOvr>
    <a:masterClrMapping xmlns:a="http://schemas.openxmlformats.org/drawingml/2006/main"/>
  </p:clrMapOvr>
</p:sld>
</file>