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82856aa814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dc7b62cd04efa"/>
  </p:sldMasterIdLst>
  <p:sldIdLst>
    <p:sldId xmlns:r="http://schemas.openxmlformats.org/officeDocument/2006/relationships" id="256" r:id="R09f05f51d68245a4"/>
    <p:sldId xmlns:r="http://schemas.openxmlformats.org/officeDocument/2006/relationships" id="257" r:id="R7ff45fd9b3944b12"/>
    <p:sldId xmlns:r="http://schemas.openxmlformats.org/officeDocument/2006/relationships" id="258" r:id="R5007c0f149b349e4"/>
    <p:sldId xmlns:r="http://schemas.openxmlformats.org/officeDocument/2006/relationships" id="259" r:id="R73305935b6ff49be"/>
    <p:sldId xmlns:r="http://schemas.openxmlformats.org/officeDocument/2006/relationships" id="260" r:id="Rf42635f79fdd46dc"/>
    <p:sldId xmlns:r="http://schemas.openxmlformats.org/officeDocument/2006/relationships" id="261" r:id="R9a6c7f3013eb48c8"/>
    <p:sldId xmlns:r="http://schemas.openxmlformats.org/officeDocument/2006/relationships" id="262" r:id="R8c122e8a445c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dc7b62cd04efa" /><Relationship Type="http://schemas.openxmlformats.org/officeDocument/2006/relationships/slide" Target="/ppt/slides/slide1.xml" Id="R09f05f51d68245a4" /><Relationship Type="http://schemas.openxmlformats.org/officeDocument/2006/relationships/slide" Target="/ppt/slides/slide2.xml" Id="R7ff45fd9b3944b12" /><Relationship Type="http://schemas.openxmlformats.org/officeDocument/2006/relationships/slide" Target="/ppt/slides/slide3.xml" Id="R5007c0f149b349e4" /><Relationship Type="http://schemas.openxmlformats.org/officeDocument/2006/relationships/slide" Target="/ppt/slides/slide4.xml" Id="R73305935b6ff49be" /><Relationship Type="http://schemas.openxmlformats.org/officeDocument/2006/relationships/slide" Target="/ppt/slides/slide5.xml" Id="Rf42635f79fdd46dc" /><Relationship Type="http://schemas.openxmlformats.org/officeDocument/2006/relationships/slide" Target="/ppt/slides/slide6.xml" Id="R9a6c7f3013eb48c8" /><Relationship Type="http://schemas.openxmlformats.org/officeDocument/2006/relationships/slide" Target="/ppt/slides/slide7.xml" Id="R8c122e8a445c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c255aeb03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e4bed8bb946ac" /><Relationship Type="http://schemas.openxmlformats.org/officeDocument/2006/relationships/theme" Target="/ppt/slideMasters/theme/theme1.xml" Id="Rf5f2cdef4e374c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9e4bed8bb9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df7a94c09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58b8d9e53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d05cd4c83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3c0f63a8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739f924aa40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97be5fb09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544c18552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29 180 148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135 135 090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202 199 149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egil.bue@tsgruppen.no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