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7ee7e49e3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41621ef0744a4"/>
  </p:sldMasterIdLst>
  <p:sldIdLst>
    <p:sldId xmlns:r="http://schemas.openxmlformats.org/officeDocument/2006/relationships" id="256" r:id="R50780d72322a42da"/>
    <p:sldId xmlns:r="http://schemas.openxmlformats.org/officeDocument/2006/relationships" id="257" r:id="Rcc7138973f2d4e66"/>
    <p:sldId xmlns:r="http://schemas.openxmlformats.org/officeDocument/2006/relationships" id="258" r:id="Rb6aad9cda3bc4686"/>
    <p:sldId xmlns:r="http://schemas.openxmlformats.org/officeDocument/2006/relationships" id="259" r:id="R7aa351efa4a34ad8"/>
    <p:sldId xmlns:r="http://schemas.openxmlformats.org/officeDocument/2006/relationships" id="260" r:id="R681d16ca906840d9"/>
    <p:sldId xmlns:r="http://schemas.openxmlformats.org/officeDocument/2006/relationships" id="261" r:id="R246260ccacd347ef"/>
    <p:sldId xmlns:r="http://schemas.openxmlformats.org/officeDocument/2006/relationships" id="262" r:id="R0db8b42bbed0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41621ef0744a4" /><Relationship Type="http://schemas.openxmlformats.org/officeDocument/2006/relationships/slide" Target="/ppt/slides/slide1.xml" Id="R50780d72322a42da" /><Relationship Type="http://schemas.openxmlformats.org/officeDocument/2006/relationships/slide" Target="/ppt/slides/slide2.xml" Id="Rcc7138973f2d4e66" /><Relationship Type="http://schemas.openxmlformats.org/officeDocument/2006/relationships/slide" Target="/ppt/slides/slide3.xml" Id="Rb6aad9cda3bc4686" /><Relationship Type="http://schemas.openxmlformats.org/officeDocument/2006/relationships/slide" Target="/ppt/slides/slide4.xml" Id="R7aa351efa4a34ad8" /><Relationship Type="http://schemas.openxmlformats.org/officeDocument/2006/relationships/slide" Target="/ppt/slides/slide5.xml" Id="R681d16ca906840d9" /><Relationship Type="http://schemas.openxmlformats.org/officeDocument/2006/relationships/slide" Target="/ppt/slides/slide6.xml" Id="R246260ccacd347ef" /><Relationship Type="http://schemas.openxmlformats.org/officeDocument/2006/relationships/slide" Target="/ppt/slides/slide7.xml" Id="R0db8b42bbed0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5aa8e4fe1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95ef163294e02" /><Relationship Type="http://schemas.openxmlformats.org/officeDocument/2006/relationships/theme" Target="/ppt/slideMasters/theme/theme1.xml" Id="R83438e51c2be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95ef16329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0c4d501e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71419f4ad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d894e8004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4a248b50b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e3b3fce4d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168301c55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ebdba9e2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43 421 866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Røed, Linaaes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988 737 399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