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3a1b9bdd8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9e2b53915452e"/>
  </p:sldMasterIdLst>
  <p:sldIdLst>
    <p:sldId xmlns:r="http://schemas.openxmlformats.org/officeDocument/2006/relationships" id="256" r:id="Rc5d4e90c57a7404a"/>
    <p:sldId xmlns:r="http://schemas.openxmlformats.org/officeDocument/2006/relationships" id="257" r:id="R18bac0dd09c748a4"/>
    <p:sldId xmlns:r="http://schemas.openxmlformats.org/officeDocument/2006/relationships" id="258" r:id="R4e2e486561fa4c42"/>
    <p:sldId xmlns:r="http://schemas.openxmlformats.org/officeDocument/2006/relationships" id="259" r:id="R1610fc08eb834506"/>
    <p:sldId xmlns:r="http://schemas.openxmlformats.org/officeDocument/2006/relationships" id="260" r:id="R125cfcd1b3e54f13"/>
    <p:sldId xmlns:r="http://schemas.openxmlformats.org/officeDocument/2006/relationships" id="261" r:id="R25818e9f77324250"/>
    <p:sldId xmlns:r="http://schemas.openxmlformats.org/officeDocument/2006/relationships" id="262" r:id="R640bafbab1d7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e2b53915452e" /><Relationship Type="http://schemas.openxmlformats.org/officeDocument/2006/relationships/slide" Target="/ppt/slides/slide1.xml" Id="Rc5d4e90c57a7404a" /><Relationship Type="http://schemas.openxmlformats.org/officeDocument/2006/relationships/slide" Target="/ppt/slides/slide2.xml" Id="R18bac0dd09c748a4" /><Relationship Type="http://schemas.openxmlformats.org/officeDocument/2006/relationships/slide" Target="/ppt/slides/slide3.xml" Id="R4e2e486561fa4c42" /><Relationship Type="http://schemas.openxmlformats.org/officeDocument/2006/relationships/slide" Target="/ppt/slides/slide4.xml" Id="R1610fc08eb834506" /><Relationship Type="http://schemas.openxmlformats.org/officeDocument/2006/relationships/slide" Target="/ppt/slides/slide5.xml" Id="R125cfcd1b3e54f13" /><Relationship Type="http://schemas.openxmlformats.org/officeDocument/2006/relationships/slide" Target="/ppt/slides/slide6.xml" Id="R25818e9f77324250" /><Relationship Type="http://schemas.openxmlformats.org/officeDocument/2006/relationships/slide" Target="/ppt/slides/slide7.xml" Id="R640bafbab1d7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d31cc9f04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e2ea79fe4384" /><Relationship Type="http://schemas.openxmlformats.org/officeDocument/2006/relationships/theme" Target="/ppt/slideMasters/theme/theme1.xml" Id="R04e83fbb6c71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5e2ea79fe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345cc8c3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6ea8cd1949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7cee77c1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f875d3d3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5f48cebc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31ad008d3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173f0566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MASIMA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26 712 224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77 458 957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99 963 957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ØVREÅS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Bønesberget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988 725 900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MASIMA AS</a:t>
            </a:r>
          </a:p>
        </p:txBody>
      </p:sp>
    </p:spTree>
  </p:cSld>
  <p:clrMapOvr>
    <a:masterClrMapping xmlns:a="http://schemas.openxmlformats.org/drawingml/2006/main"/>
  </p:clrMapOvr>
</p:sld>
</file>