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01c479e17545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c4156232734117"/>
  </p:sldMasterIdLst>
  <p:sldIdLst>
    <p:sldId xmlns:r="http://schemas.openxmlformats.org/officeDocument/2006/relationships" id="256" r:id="R96cea24ea41f4f0a"/>
    <p:sldId xmlns:r="http://schemas.openxmlformats.org/officeDocument/2006/relationships" id="257" r:id="Rdc4a10124cdb4c67"/>
    <p:sldId xmlns:r="http://schemas.openxmlformats.org/officeDocument/2006/relationships" id="258" r:id="Rb1b0af6753b048bb"/>
    <p:sldId xmlns:r="http://schemas.openxmlformats.org/officeDocument/2006/relationships" id="259" r:id="Rf81ac91ee06741fe"/>
    <p:sldId xmlns:r="http://schemas.openxmlformats.org/officeDocument/2006/relationships" id="260" r:id="Rdd140917c65f4b84"/>
    <p:sldId xmlns:r="http://schemas.openxmlformats.org/officeDocument/2006/relationships" id="261" r:id="R15a254e9eb394bb3"/>
    <p:sldId xmlns:r="http://schemas.openxmlformats.org/officeDocument/2006/relationships" id="262" r:id="R58118ddedf1445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4156232734117" /><Relationship Type="http://schemas.openxmlformats.org/officeDocument/2006/relationships/slide" Target="/ppt/slides/slide1.xml" Id="R96cea24ea41f4f0a" /><Relationship Type="http://schemas.openxmlformats.org/officeDocument/2006/relationships/slide" Target="/ppt/slides/slide2.xml" Id="Rdc4a10124cdb4c67" /><Relationship Type="http://schemas.openxmlformats.org/officeDocument/2006/relationships/slide" Target="/ppt/slides/slide3.xml" Id="Rb1b0af6753b048bb" /><Relationship Type="http://schemas.openxmlformats.org/officeDocument/2006/relationships/slide" Target="/ppt/slides/slide4.xml" Id="Rf81ac91ee06741fe" /><Relationship Type="http://schemas.openxmlformats.org/officeDocument/2006/relationships/slide" Target="/ppt/slides/slide5.xml" Id="Rdd140917c65f4b84" /><Relationship Type="http://schemas.openxmlformats.org/officeDocument/2006/relationships/slide" Target="/ppt/slides/slide6.xml" Id="R15a254e9eb394bb3" /><Relationship Type="http://schemas.openxmlformats.org/officeDocument/2006/relationships/slide" Target="/ppt/slides/slide7.xml" Id="R58118ddedf1445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acdabb37e43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b09b5864040de" /><Relationship Type="http://schemas.openxmlformats.org/officeDocument/2006/relationships/theme" Target="/ppt/slideMasters/theme/theme1.xml" Id="Reebc2a704bef4b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7b09b5864040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1c2ba2b4f43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01507cbd048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577d09fce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0bb7169b840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e093de2cd43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7075084eb46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daff0782c45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FINANS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14 384 418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93 502 764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94 579 039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SVEIN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Langerødvegen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