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dd7753f2d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6ee2bf7deb448e"/>
  </p:sldMasterIdLst>
  <p:sldIdLst>
    <p:sldId xmlns:r="http://schemas.openxmlformats.org/officeDocument/2006/relationships" id="256" r:id="Red953c159df44090"/>
    <p:sldId xmlns:r="http://schemas.openxmlformats.org/officeDocument/2006/relationships" id="257" r:id="Ra5f2c0d5d71e48f6"/>
    <p:sldId xmlns:r="http://schemas.openxmlformats.org/officeDocument/2006/relationships" id="258" r:id="R3c71543a079340f5"/>
    <p:sldId xmlns:r="http://schemas.openxmlformats.org/officeDocument/2006/relationships" id="259" r:id="Rd7e558a6098b45db"/>
    <p:sldId xmlns:r="http://schemas.openxmlformats.org/officeDocument/2006/relationships" id="260" r:id="R1df856452e6a4c8d"/>
    <p:sldId xmlns:r="http://schemas.openxmlformats.org/officeDocument/2006/relationships" id="261" r:id="R93ef8a3323834d07"/>
    <p:sldId xmlns:r="http://schemas.openxmlformats.org/officeDocument/2006/relationships" id="262" r:id="Re7b2b1b49242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ee2bf7deb448e" /><Relationship Type="http://schemas.openxmlformats.org/officeDocument/2006/relationships/slide" Target="/ppt/slides/slide1.xml" Id="Red953c159df44090" /><Relationship Type="http://schemas.openxmlformats.org/officeDocument/2006/relationships/slide" Target="/ppt/slides/slide2.xml" Id="Ra5f2c0d5d71e48f6" /><Relationship Type="http://schemas.openxmlformats.org/officeDocument/2006/relationships/slide" Target="/ppt/slides/slide3.xml" Id="R3c71543a079340f5" /><Relationship Type="http://schemas.openxmlformats.org/officeDocument/2006/relationships/slide" Target="/ppt/slides/slide4.xml" Id="Rd7e558a6098b45db" /><Relationship Type="http://schemas.openxmlformats.org/officeDocument/2006/relationships/slide" Target="/ppt/slides/slide5.xml" Id="R1df856452e6a4c8d" /><Relationship Type="http://schemas.openxmlformats.org/officeDocument/2006/relationships/slide" Target="/ppt/slides/slide6.xml" Id="R93ef8a3323834d07" /><Relationship Type="http://schemas.openxmlformats.org/officeDocument/2006/relationships/slide" Target="/ppt/slides/slide7.xml" Id="Re7b2b1b49242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3533543e9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975921774e79" /><Relationship Type="http://schemas.openxmlformats.org/officeDocument/2006/relationships/theme" Target="/ppt/slideMasters/theme/theme1.xml" Id="Rfb9035546e2f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497592177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ab8c4f31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844cf92ad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07ba98550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28fc1167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c0c944d2d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d51526ef7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9b25990f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HAITOUKIN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HAITOUKIN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−2 541 197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59 170 033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60 285 863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ADOLF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Bøhn, Øvre Ullern terrasse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988 713 260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HAITOUKIN AS</a:t>
            </a:r>
          </a:p>
        </p:txBody>
      </p:sp>
    </p:spTree>
  </p:cSld>
  <p:clrMapOvr>
    <a:masterClrMapping xmlns:a="http://schemas.openxmlformats.org/drawingml/2006/main"/>
  </p:clrMapOvr>
</p:sld>
</file>