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4c32460ddc41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73f22ad2ba4642"/>
  </p:sldMasterIdLst>
  <p:sldIdLst>
    <p:sldId xmlns:r="http://schemas.openxmlformats.org/officeDocument/2006/relationships" id="256" r:id="Rade7044f2e6f400e"/>
    <p:sldId xmlns:r="http://schemas.openxmlformats.org/officeDocument/2006/relationships" id="257" r:id="R1cfecb35659949f8"/>
    <p:sldId xmlns:r="http://schemas.openxmlformats.org/officeDocument/2006/relationships" id="258" r:id="Rfbd061ed1f9949ea"/>
    <p:sldId xmlns:r="http://schemas.openxmlformats.org/officeDocument/2006/relationships" id="259" r:id="R29f0a4f4da7e4498"/>
    <p:sldId xmlns:r="http://schemas.openxmlformats.org/officeDocument/2006/relationships" id="260" r:id="R35ceeb9a253d4062"/>
    <p:sldId xmlns:r="http://schemas.openxmlformats.org/officeDocument/2006/relationships" id="261" r:id="Re5e92fd93e2f4ab1"/>
    <p:sldId xmlns:r="http://schemas.openxmlformats.org/officeDocument/2006/relationships" id="262" r:id="Rd8bfef2aa38247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3f22ad2ba4642" /><Relationship Type="http://schemas.openxmlformats.org/officeDocument/2006/relationships/slide" Target="/ppt/slides/slide1.xml" Id="Rade7044f2e6f400e" /><Relationship Type="http://schemas.openxmlformats.org/officeDocument/2006/relationships/slide" Target="/ppt/slides/slide2.xml" Id="R1cfecb35659949f8" /><Relationship Type="http://schemas.openxmlformats.org/officeDocument/2006/relationships/slide" Target="/ppt/slides/slide3.xml" Id="Rfbd061ed1f9949ea" /><Relationship Type="http://schemas.openxmlformats.org/officeDocument/2006/relationships/slide" Target="/ppt/slides/slide4.xml" Id="R29f0a4f4da7e4498" /><Relationship Type="http://schemas.openxmlformats.org/officeDocument/2006/relationships/slide" Target="/ppt/slides/slide5.xml" Id="R35ceeb9a253d4062" /><Relationship Type="http://schemas.openxmlformats.org/officeDocument/2006/relationships/slide" Target="/ppt/slides/slide6.xml" Id="Re5e92fd93e2f4ab1" /><Relationship Type="http://schemas.openxmlformats.org/officeDocument/2006/relationships/slide" Target="/ppt/slides/slide7.xml" Id="Rd8bfef2aa38247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14da5bc1645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a094158f84db9" /><Relationship Type="http://schemas.openxmlformats.org/officeDocument/2006/relationships/theme" Target="/ppt/slideMasters/theme/theme1.xml" Id="R0ee01e94b7d64a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fa094158f84d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1edace5c044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59ed2c6b74e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4f0a764074f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1d37586ed42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93d3c94ff4e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e821267e144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6427397c44a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ENZO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ENZO AS ble etablert [år] og holder til i Straumsgrend.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8 968 328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64 745 935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64 787 846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LENE HERADSTVEIT LANGELAND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HANSEN HERADSTVEIT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Straumesvingen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988 709 638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AS</a:t>
            </a:r>
          </a:p>
        </p:txBody>
      </p:sp>
    </p:spTree>
  </p:cSld>
  <p:clrMapOvr>
    <a:masterClrMapping xmlns:a="http://schemas.openxmlformats.org/drawingml/2006/main"/>
  </p:clrMapOvr>
</p:sld>
</file>