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943de8eb8504c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35293d60886407b"/>
  </p:sldMasterIdLst>
  <p:sldIdLst>
    <p:sldId xmlns:r="http://schemas.openxmlformats.org/officeDocument/2006/relationships" id="256" r:id="R9fbfedf3df9840a9"/>
    <p:sldId xmlns:r="http://schemas.openxmlformats.org/officeDocument/2006/relationships" id="257" r:id="Re67425e492a24f6a"/>
    <p:sldId xmlns:r="http://schemas.openxmlformats.org/officeDocument/2006/relationships" id="258" r:id="Rff8cf4da702e428f"/>
    <p:sldId xmlns:r="http://schemas.openxmlformats.org/officeDocument/2006/relationships" id="259" r:id="R5cf7eb9cf2c24c82"/>
    <p:sldId xmlns:r="http://schemas.openxmlformats.org/officeDocument/2006/relationships" id="260" r:id="R1bd4e37962cb4d0b"/>
    <p:sldId xmlns:r="http://schemas.openxmlformats.org/officeDocument/2006/relationships" id="261" r:id="R02e33f9e10be4f58"/>
    <p:sldId xmlns:r="http://schemas.openxmlformats.org/officeDocument/2006/relationships" id="262" r:id="R531df153764d41b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5293d60886407b" /><Relationship Type="http://schemas.openxmlformats.org/officeDocument/2006/relationships/slide" Target="/ppt/slides/slide1.xml" Id="R9fbfedf3df9840a9" /><Relationship Type="http://schemas.openxmlformats.org/officeDocument/2006/relationships/slide" Target="/ppt/slides/slide2.xml" Id="Re67425e492a24f6a" /><Relationship Type="http://schemas.openxmlformats.org/officeDocument/2006/relationships/slide" Target="/ppt/slides/slide3.xml" Id="Rff8cf4da702e428f" /><Relationship Type="http://schemas.openxmlformats.org/officeDocument/2006/relationships/slide" Target="/ppt/slides/slide4.xml" Id="R5cf7eb9cf2c24c82" /><Relationship Type="http://schemas.openxmlformats.org/officeDocument/2006/relationships/slide" Target="/ppt/slides/slide5.xml" Id="R1bd4e37962cb4d0b" /><Relationship Type="http://schemas.openxmlformats.org/officeDocument/2006/relationships/slide" Target="/ppt/slides/slide6.xml" Id="R02e33f9e10be4f58" /><Relationship Type="http://schemas.openxmlformats.org/officeDocument/2006/relationships/slide" Target="/ppt/slides/slide7.xml" Id="R531df153764d41b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accddcc87174e5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20e5b44a324ad4" /><Relationship Type="http://schemas.openxmlformats.org/officeDocument/2006/relationships/theme" Target="/ppt/slideMasters/theme/theme1.xml" Id="R6ef2294cc9034a1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020e5b44a324ad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849e10824f475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33926ed1674af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dfccc98f91403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c5ec1fc7e54ba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9d3c40ed6d46b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a6ee4bdb1542d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edde5cfbd94e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JAN-OLAV DAHLE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JAN-OLAV DAHLE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JAN-OLAV DAHLE AS ble etablert [år] og holder til i Mittet.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JAN-OLAV DAHLE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JAN-OLAV DAHLE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JAN-OLAV DAHLE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−169 734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3 430 521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38 421 093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39 282 536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JAN-OLAV DAHLE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OLAV DAHLE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JAN-OLAV DAHLE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Langfjordsstranda 896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6363 Mittet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988 695 548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JAN-OLAV DAHLE AS</a:t>
            </a:r>
          </a:p>
        </p:txBody>
      </p:sp>
    </p:spTree>
  </p:cSld>
  <p:clrMapOvr>
    <a:masterClrMapping xmlns:a="http://schemas.openxmlformats.org/drawingml/2006/main"/>
  </p:clrMapOvr>
</p:sld>
</file>