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59eedabbf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6cce4475a4abc"/>
  </p:sldMasterIdLst>
  <p:sldIdLst>
    <p:sldId xmlns:r="http://schemas.openxmlformats.org/officeDocument/2006/relationships" id="256" r:id="R481c9148f82c4a3a"/>
    <p:sldId xmlns:r="http://schemas.openxmlformats.org/officeDocument/2006/relationships" id="257" r:id="Rcbd8707d3ba6482f"/>
    <p:sldId xmlns:r="http://schemas.openxmlformats.org/officeDocument/2006/relationships" id="258" r:id="R5d81399500e44064"/>
    <p:sldId xmlns:r="http://schemas.openxmlformats.org/officeDocument/2006/relationships" id="259" r:id="R4005ad9280894897"/>
    <p:sldId xmlns:r="http://schemas.openxmlformats.org/officeDocument/2006/relationships" id="260" r:id="R684efa60777f42f9"/>
    <p:sldId xmlns:r="http://schemas.openxmlformats.org/officeDocument/2006/relationships" id="261" r:id="R918af770da4b4dd4"/>
    <p:sldId xmlns:r="http://schemas.openxmlformats.org/officeDocument/2006/relationships" id="262" r:id="R2eab33e1abda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6cce4475a4abc" /><Relationship Type="http://schemas.openxmlformats.org/officeDocument/2006/relationships/slide" Target="/ppt/slides/slide1.xml" Id="R481c9148f82c4a3a" /><Relationship Type="http://schemas.openxmlformats.org/officeDocument/2006/relationships/slide" Target="/ppt/slides/slide2.xml" Id="Rcbd8707d3ba6482f" /><Relationship Type="http://schemas.openxmlformats.org/officeDocument/2006/relationships/slide" Target="/ppt/slides/slide3.xml" Id="R5d81399500e44064" /><Relationship Type="http://schemas.openxmlformats.org/officeDocument/2006/relationships/slide" Target="/ppt/slides/slide4.xml" Id="R4005ad9280894897" /><Relationship Type="http://schemas.openxmlformats.org/officeDocument/2006/relationships/slide" Target="/ppt/slides/slide5.xml" Id="R684efa60777f42f9" /><Relationship Type="http://schemas.openxmlformats.org/officeDocument/2006/relationships/slide" Target="/ppt/slides/slide6.xml" Id="R918af770da4b4dd4" /><Relationship Type="http://schemas.openxmlformats.org/officeDocument/2006/relationships/slide" Target="/ppt/slides/slide7.xml" Id="R2eab33e1abda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39281fa8c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d006780741d7" /><Relationship Type="http://schemas.openxmlformats.org/officeDocument/2006/relationships/theme" Target="/ppt/slideMasters/theme/theme1.xml" Id="R2c83258330a5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6d0067807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11e08137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ae8fe59f6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55977fb1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a4f02bcdf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1aba7103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51551888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4972c6fa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