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8b4d5a081f44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f985cb12a14364"/>
  </p:sldMasterIdLst>
  <p:sldIdLst>
    <p:sldId xmlns:r="http://schemas.openxmlformats.org/officeDocument/2006/relationships" id="256" r:id="R6cf0f03f3f43456d"/>
    <p:sldId xmlns:r="http://schemas.openxmlformats.org/officeDocument/2006/relationships" id="257" r:id="Rf51170b6f6f04b41"/>
    <p:sldId xmlns:r="http://schemas.openxmlformats.org/officeDocument/2006/relationships" id="258" r:id="Rf9120754600342e2"/>
    <p:sldId xmlns:r="http://schemas.openxmlformats.org/officeDocument/2006/relationships" id="259" r:id="R29c74d8bb23d43b5"/>
    <p:sldId xmlns:r="http://schemas.openxmlformats.org/officeDocument/2006/relationships" id="260" r:id="R1014fd6868a345fb"/>
    <p:sldId xmlns:r="http://schemas.openxmlformats.org/officeDocument/2006/relationships" id="261" r:id="Ra5521553315d439a"/>
    <p:sldId xmlns:r="http://schemas.openxmlformats.org/officeDocument/2006/relationships" id="262" r:id="R922920ca3ee343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f985cb12a14364" /><Relationship Type="http://schemas.openxmlformats.org/officeDocument/2006/relationships/slide" Target="/ppt/slides/slide1.xml" Id="R6cf0f03f3f43456d" /><Relationship Type="http://schemas.openxmlformats.org/officeDocument/2006/relationships/slide" Target="/ppt/slides/slide2.xml" Id="Rf51170b6f6f04b41" /><Relationship Type="http://schemas.openxmlformats.org/officeDocument/2006/relationships/slide" Target="/ppt/slides/slide3.xml" Id="Rf9120754600342e2" /><Relationship Type="http://schemas.openxmlformats.org/officeDocument/2006/relationships/slide" Target="/ppt/slides/slide4.xml" Id="R29c74d8bb23d43b5" /><Relationship Type="http://schemas.openxmlformats.org/officeDocument/2006/relationships/slide" Target="/ppt/slides/slide5.xml" Id="R1014fd6868a345fb" /><Relationship Type="http://schemas.openxmlformats.org/officeDocument/2006/relationships/slide" Target="/ppt/slides/slide6.xml" Id="Ra5521553315d439a" /><Relationship Type="http://schemas.openxmlformats.org/officeDocument/2006/relationships/slide" Target="/ppt/slides/slide7.xml" Id="R922920ca3ee343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9752e2654843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cf0fc71ed4e16" /><Relationship Type="http://schemas.openxmlformats.org/officeDocument/2006/relationships/theme" Target="/ppt/slideMasters/theme/theme1.xml" Id="Rd166aa8eba1f4a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4cf0fc71ed4e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13770d84346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183fbf04b4a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6dee6a36c48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a9950d7f344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0e8bcd58f4e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4ac1d6e7f4b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a61d3527e4d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PENSATO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PENSATO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PENSATO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PENSATO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PENSATO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PENSATO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−483 664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263 749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15 024 759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17 507 367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PENSATO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BERNHARD JOHAN SANDVIK  –  99,2 %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BERNHARD JOHAN SANDVIK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PENSATO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Måltrostveien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988 664 677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PENSATO AS</a:t>
            </a:r>
          </a:p>
        </p:txBody>
      </p:sp>
    </p:spTree>
  </p:cSld>
  <p:clrMapOvr>
    <a:masterClrMapping xmlns:a="http://schemas.openxmlformats.org/drawingml/2006/main"/>
  </p:clrMapOvr>
</p:sld>
</file>