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1964b4eb7d4f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bb12b592984b26"/>
  </p:sldMasterIdLst>
  <p:sldIdLst>
    <p:sldId xmlns:r="http://schemas.openxmlformats.org/officeDocument/2006/relationships" id="256" r:id="Ra19af97a7ffb48d5"/>
    <p:sldId xmlns:r="http://schemas.openxmlformats.org/officeDocument/2006/relationships" id="257" r:id="Rcfad775e85c54eec"/>
    <p:sldId xmlns:r="http://schemas.openxmlformats.org/officeDocument/2006/relationships" id="258" r:id="R03ab59fa9ca4407c"/>
    <p:sldId xmlns:r="http://schemas.openxmlformats.org/officeDocument/2006/relationships" id="259" r:id="Rd83b9051ce934a36"/>
    <p:sldId xmlns:r="http://schemas.openxmlformats.org/officeDocument/2006/relationships" id="260" r:id="R8fe4767ba4a046d7"/>
    <p:sldId xmlns:r="http://schemas.openxmlformats.org/officeDocument/2006/relationships" id="261" r:id="R94b9a40a437448c6"/>
    <p:sldId xmlns:r="http://schemas.openxmlformats.org/officeDocument/2006/relationships" id="262" r:id="R32f13fb0502244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bb12b592984b26" /><Relationship Type="http://schemas.openxmlformats.org/officeDocument/2006/relationships/slide" Target="/ppt/slides/slide1.xml" Id="Ra19af97a7ffb48d5" /><Relationship Type="http://schemas.openxmlformats.org/officeDocument/2006/relationships/slide" Target="/ppt/slides/slide2.xml" Id="Rcfad775e85c54eec" /><Relationship Type="http://schemas.openxmlformats.org/officeDocument/2006/relationships/slide" Target="/ppt/slides/slide3.xml" Id="R03ab59fa9ca4407c" /><Relationship Type="http://schemas.openxmlformats.org/officeDocument/2006/relationships/slide" Target="/ppt/slides/slide4.xml" Id="Rd83b9051ce934a36" /><Relationship Type="http://schemas.openxmlformats.org/officeDocument/2006/relationships/slide" Target="/ppt/slides/slide5.xml" Id="R8fe4767ba4a046d7" /><Relationship Type="http://schemas.openxmlformats.org/officeDocument/2006/relationships/slide" Target="/ppt/slides/slide6.xml" Id="R94b9a40a437448c6" /><Relationship Type="http://schemas.openxmlformats.org/officeDocument/2006/relationships/slide" Target="/ppt/slides/slide7.xml" Id="R32f13fb0502244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7253317cbb4a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a649631ef4080" /><Relationship Type="http://schemas.openxmlformats.org/officeDocument/2006/relationships/theme" Target="/ppt/slideMasters/theme/theme1.xml" Id="R24d77a5710e844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ba649631ef40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c208f6a4244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ab6cab96548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719f5300647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01e445cb544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f5b3fdc1a4c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341f16c5f49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3c701c0f846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FERINVEST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FERINVEST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−2 419 964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66 052 890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123 888 964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RØED FINN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Gonveien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3260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988 656 127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FERINVEST AS</a:t>
            </a:r>
          </a:p>
        </p:txBody>
      </p:sp>
    </p:spTree>
  </p:cSld>
  <p:clrMapOvr>
    <a:masterClrMapping xmlns:a="http://schemas.openxmlformats.org/drawingml/2006/main"/>
  </p:clrMapOvr>
</p:sld>
</file>