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e85cee87b4e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a47b22eef46f9"/>
  </p:sldMasterIdLst>
  <p:sldIdLst>
    <p:sldId xmlns:r="http://schemas.openxmlformats.org/officeDocument/2006/relationships" id="256" r:id="R1a2bf69f962c4f56"/>
    <p:sldId xmlns:r="http://schemas.openxmlformats.org/officeDocument/2006/relationships" id="257" r:id="R4e3ddc4282844f85"/>
    <p:sldId xmlns:r="http://schemas.openxmlformats.org/officeDocument/2006/relationships" id="258" r:id="R7c77931505de4d3c"/>
    <p:sldId xmlns:r="http://schemas.openxmlformats.org/officeDocument/2006/relationships" id="259" r:id="Rd94635d053604ef2"/>
    <p:sldId xmlns:r="http://schemas.openxmlformats.org/officeDocument/2006/relationships" id="260" r:id="R9ea8bdc8097c451b"/>
    <p:sldId xmlns:r="http://schemas.openxmlformats.org/officeDocument/2006/relationships" id="261" r:id="Ref4f80b724504c26"/>
    <p:sldId xmlns:r="http://schemas.openxmlformats.org/officeDocument/2006/relationships" id="262" r:id="Rb40dcebaeba646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a47b22eef46f9" /><Relationship Type="http://schemas.openxmlformats.org/officeDocument/2006/relationships/slide" Target="/ppt/slides/slide1.xml" Id="R1a2bf69f962c4f56" /><Relationship Type="http://schemas.openxmlformats.org/officeDocument/2006/relationships/slide" Target="/ppt/slides/slide2.xml" Id="R4e3ddc4282844f85" /><Relationship Type="http://schemas.openxmlformats.org/officeDocument/2006/relationships/slide" Target="/ppt/slides/slide3.xml" Id="R7c77931505de4d3c" /><Relationship Type="http://schemas.openxmlformats.org/officeDocument/2006/relationships/slide" Target="/ppt/slides/slide4.xml" Id="Rd94635d053604ef2" /><Relationship Type="http://schemas.openxmlformats.org/officeDocument/2006/relationships/slide" Target="/ppt/slides/slide5.xml" Id="R9ea8bdc8097c451b" /><Relationship Type="http://schemas.openxmlformats.org/officeDocument/2006/relationships/slide" Target="/ppt/slides/slide6.xml" Id="Ref4f80b724504c26" /><Relationship Type="http://schemas.openxmlformats.org/officeDocument/2006/relationships/slide" Target="/ppt/slides/slide7.xml" Id="Rb40dcebaeba646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b387360d6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d38f339a4459" /><Relationship Type="http://schemas.openxmlformats.org/officeDocument/2006/relationships/theme" Target="/ppt/slideMasters/theme/theme1.xml" Id="R6298c536acca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8d38f339a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c2fd7da94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054bc8afb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65228e98c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a52c5dfd149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228c7560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4cba5fed49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46dfc086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SVEINAR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1 870 997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KOLØY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Liarfjell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988 655 171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SVEINAR INVEST AS</a:t>
            </a:r>
          </a:p>
        </p:txBody>
      </p:sp>
    </p:spTree>
  </p:cSld>
  <p:clrMapOvr>
    <a:masterClrMapping xmlns:a="http://schemas.openxmlformats.org/drawingml/2006/main"/>
  </p:clrMapOvr>
</p:sld>
</file>