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9e4fa7fad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f1f90dc0149e2"/>
  </p:sldMasterIdLst>
  <p:sldIdLst>
    <p:sldId xmlns:r="http://schemas.openxmlformats.org/officeDocument/2006/relationships" id="256" r:id="Rf1f49fa9562d496a"/>
    <p:sldId xmlns:r="http://schemas.openxmlformats.org/officeDocument/2006/relationships" id="257" r:id="Ref720b6be09d4eba"/>
    <p:sldId xmlns:r="http://schemas.openxmlformats.org/officeDocument/2006/relationships" id="258" r:id="Rccde24180b5f4954"/>
    <p:sldId xmlns:r="http://schemas.openxmlformats.org/officeDocument/2006/relationships" id="259" r:id="R8e04db6efc2c41af"/>
    <p:sldId xmlns:r="http://schemas.openxmlformats.org/officeDocument/2006/relationships" id="260" r:id="Ra53b87a14a084201"/>
    <p:sldId xmlns:r="http://schemas.openxmlformats.org/officeDocument/2006/relationships" id="261" r:id="Rcac88887386b4d1e"/>
    <p:sldId xmlns:r="http://schemas.openxmlformats.org/officeDocument/2006/relationships" id="262" r:id="R8713e6efe49d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f1f90dc0149e2" /><Relationship Type="http://schemas.openxmlformats.org/officeDocument/2006/relationships/slide" Target="/ppt/slides/slide1.xml" Id="Rf1f49fa9562d496a" /><Relationship Type="http://schemas.openxmlformats.org/officeDocument/2006/relationships/slide" Target="/ppt/slides/slide2.xml" Id="Ref720b6be09d4eba" /><Relationship Type="http://schemas.openxmlformats.org/officeDocument/2006/relationships/slide" Target="/ppt/slides/slide3.xml" Id="Rccde24180b5f4954" /><Relationship Type="http://schemas.openxmlformats.org/officeDocument/2006/relationships/slide" Target="/ppt/slides/slide4.xml" Id="R8e04db6efc2c41af" /><Relationship Type="http://schemas.openxmlformats.org/officeDocument/2006/relationships/slide" Target="/ppt/slides/slide5.xml" Id="Ra53b87a14a084201" /><Relationship Type="http://schemas.openxmlformats.org/officeDocument/2006/relationships/slide" Target="/ppt/slides/slide6.xml" Id="Rcac88887386b4d1e" /><Relationship Type="http://schemas.openxmlformats.org/officeDocument/2006/relationships/slide" Target="/ppt/slides/slide7.xml" Id="R8713e6efe49d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03d678e3c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f6136e944af0" /><Relationship Type="http://schemas.openxmlformats.org/officeDocument/2006/relationships/theme" Target="/ppt/slideMasters/theme/theme1.xml" Id="R7f75d6d33fb0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bef6136e94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a86dc2b9146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ce91b7403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609d84dac49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7bec31bf1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590a2b2e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af47352b0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10f8aaf8546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103 789 229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1 204 513 371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1 265 531 606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KRISTOFFER LOE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988 641 936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HOLDING AS</a:t>
            </a:r>
          </a:p>
        </p:txBody>
      </p:sp>
    </p:spTree>
  </p:cSld>
  <p:clrMapOvr>
    <a:masterClrMapping xmlns:a="http://schemas.openxmlformats.org/drawingml/2006/main"/>
  </p:clrMapOvr>
</p:sld>
</file>