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a603b5dd3142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e5de22ec604bd9"/>
  </p:sldMasterIdLst>
  <p:sldIdLst>
    <p:sldId xmlns:r="http://schemas.openxmlformats.org/officeDocument/2006/relationships" id="256" r:id="R17b057a0cf8b438c"/>
    <p:sldId xmlns:r="http://schemas.openxmlformats.org/officeDocument/2006/relationships" id="257" r:id="Rf27a9399ad204ea0"/>
    <p:sldId xmlns:r="http://schemas.openxmlformats.org/officeDocument/2006/relationships" id="258" r:id="R540bd33d0f7b4438"/>
    <p:sldId xmlns:r="http://schemas.openxmlformats.org/officeDocument/2006/relationships" id="259" r:id="R6b7ffe53f7264b2d"/>
    <p:sldId xmlns:r="http://schemas.openxmlformats.org/officeDocument/2006/relationships" id="260" r:id="R2aaa5bfad7ee45ec"/>
    <p:sldId xmlns:r="http://schemas.openxmlformats.org/officeDocument/2006/relationships" id="261" r:id="Rdcfeab288b954dfb"/>
    <p:sldId xmlns:r="http://schemas.openxmlformats.org/officeDocument/2006/relationships" id="262" r:id="R69c61b04ed024e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e5de22ec604bd9" /><Relationship Type="http://schemas.openxmlformats.org/officeDocument/2006/relationships/slide" Target="/ppt/slides/slide1.xml" Id="R17b057a0cf8b438c" /><Relationship Type="http://schemas.openxmlformats.org/officeDocument/2006/relationships/slide" Target="/ppt/slides/slide2.xml" Id="Rf27a9399ad204ea0" /><Relationship Type="http://schemas.openxmlformats.org/officeDocument/2006/relationships/slide" Target="/ppt/slides/slide3.xml" Id="R540bd33d0f7b4438" /><Relationship Type="http://schemas.openxmlformats.org/officeDocument/2006/relationships/slide" Target="/ppt/slides/slide4.xml" Id="R6b7ffe53f7264b2d" /><Relationship Type="http://schemas.openxmlformats.org/officeDocument/2006/relationships/slide" Target="/ppt/slides/slide5.xml" Id="R2aaa5bfad7ee45ec" /><Relationship Type="http://schemas.openxmlformats.org/officeDocument/2006/relationships/slide" Target="/ppt/slides/slide6.xml" Id="Rdcfeab288b954dfb" /><Relationship Type="http://schemas.openxmlformats.org/officeDocument/2006/relationships/slide" Target="/ppt/slides/slide7.xml" Id="R69c61b04ed024e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04dfd9fb7342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da76692c8482d" /><Relationship Type="http://schemas.openxmlformats.org/officeDocument/2006/relationships/theme" Target="/ppt/slideMasters/theme/theme1.xml" Id="R18c3203a1c4944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cda76692c848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c82295fa5e43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ac1c8432747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6d31499ee42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72794e2bd4a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2c6aea981446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41fb1553b45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54242829440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TRAFFORD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TRAFFORD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1 750 002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431 295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4 940 977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25 586 599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26 254 241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FREDRIK WILLIAM WITTUSEN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Holmendammen terrasse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69 49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988 628 441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TRAFFORD HOLDING AS</a:t>
            </a:r>
          </a:p>
        </p:txBody>
      </p:sp>
    </p:spTree>
  </p:cSld>
  <p:clrMapOvr>
    <a:masterClrMapping xmlns:a="http://schemas.openxmlformats.org/drawingml/2006/main"/>
  </p:clrMapOvr>
</p:sld>
</file>