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df7b2ae39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4b8765185469c"/>
  </p:sldMasterIdLst>
  <p:sldIdLst>
    <p:sldId xmlns:r="http://schemas.openxmlformats.org/officeDocument/2006/relationships" id="256" r:id="R36657994f9fc4730"/>
    <p:sldId xmlns:r="http://schemas.openxmlformats.org/officeDocument/2006/relationships" id="257" r:id="R539fbed6dc17437e"/>
    <p:sldId xmlns:r="http://schemas.openxmlformats.org/officeDocument/2006/relationships" id="258" r:id="R7f785a7dd0b94774"/>
    <p:sldId xmlns:r="http://schemas.openxmlformats.org/officeDocument/2006/relationships" id="259" r:id="Rad2f415cf53f4f8a"/>
    <p:sldId xmlns:r="http://schemas.openxmlformats.org/officeDocument/2006/relationships" id="260" r:id="R4678bed46caa4958"/>
    <p:sldId xmlns:r="http://schemas.openxmlformats.org/officeDocument/2006/relationships" id="261" r:id="Ra986f281277e4b65"/>
    <p:sldId xmlns:r="http://schemas.openxmlformats.org/officeDocument/2006/relationships" id="262" r:id="Rae665244f126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4b8765185469c" /><Relationship Type="http://schemas.openxmlformats.org/officeDocument/2006/relationships/slide" Target="/ppt/slides/slide1.xml" Id="R36657994f9fc4730" /><Relationship Type="http://schemas.openxmlformats.org/officeDocument/2006/relationships/slide" Target="/ppt/slides/slide2.xml" Id="R539fbed6dc17437e" /><Relationship Type="http://schemas.openxmlformats.org/officeDocument/2006/relationships/slide" Target="/ppt/slides/slide3.xml" Id="R7f785a7dd0b94774" /><Relationship Type="http://schemas.openxmlformats.org/officeDocument/2006/relationships/slide" Target="/ppt/slides/slide4.xml" Id="Rad2f415cf53f4f8a" /><Relationship Type="http://schemas.openxmlformats.org/officeDocument/2006/relationships/slide" Target="/ppt/slides/slide5.xml" Id="R4678bed46caa4958" /><Relationship Type="http://schemas.openxmlformats.org/officeDocument/2006/relationships/slide" Target="/ppt/slides/slide6.xml" Id="Ra986f281277e4b65" /><Relationship Type="http://schemas.openxmlformats.org/officeDocument/2006/relationships/slide" Target="/ppt/slides/slide7.xml" Id="Rae665244f126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5c59c3fc1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3b0e985b4a54" /><Relationship Type="http://schemas.openxmlformats.org/officeDocument/2006/relationships/theme" Target="/ppt/slideMasters/theme/theme1.xml" Id="R7f77221eb76e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f3b0e985b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01ce1b616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fd4eb9897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d98407726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9e38408a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b3bd6355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224110ae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427b4bb63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