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c2bb3284ef44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374ac17fd243e6"/>
  </p:sldMasterIdLst>
  <p:sldIdLst>
    <p:sldId xmlns:r="http://schemas.openxmlformats.org/officeDocument/2006/relationships" id="256" r:id="R2462bdfa37b04096"/>
    <p:sldId xmlns:r="http://schemas.openxmlformats.org/officeDocument/2006/relationships" id="257" r:id="Rb049e67cb950416c"/>
    <p:sldId xmlns:r="http://schemas.openxmlformats.org/officeDocument/2006/relationships" id="258" r:id="R10870fd12f594471"/>
    <p:sldId xmlns:r="http://schemas.openxmlformats.org/officeDocument/2006/relationships" id="259" r:id="R317cf6c714f14c7b"/>
    <p:sldId xmlns:r="http://schemas.openxmlformats.org/officeDocument/2006/relationships" id="260" r:id="R75462d1d277a4bca"/>
    <p:sldId xmlns:r="http://schemas.openxmlformats.org/officeDocument/2006/relationships" id="261" r:id="Rb4d57d90af534fb5"/>
    <p:sldId xmlns:r="http://schemas.openxmlformats.org/officeDocument/2006/relationships" id="262" r:id="R8d18f12728554c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74ac17fd243e6" /><Relationship Type="http://schemas.openxmlformats.org/officeDocument/2006/relationships/slide" Target="/ppt/slides/slide1.xml" Id="R2462bdfa37b04096" /><Relationship Type="http://schemas.openxmlformats.org/officeDocument/2006/relationships/slide" Target="/ppt/slides/slide2.xml" Id="Rb049e67cb950416c" /><Relationship Type="http://schemas.openxmlformats.org/officeDocument/2006/relationships/slide" Target="/ppt/slides/slide3.xml" Id="R10870fd12f594471" /><Relationship Type="http://schemas.openxmlformats.org/officeDocument/2006/relationships/slide" Target="/ppt/slides/slide4.xml" Id="R317cf6c714f14c7b" /><Relationship Type="http://schemas.openxmlformats.org/officeDocument/2006/relationships/slide" Target="/ppt/slides/slide5.xml" Id="R75462d1d277a4bca" /><Relationship Type="http://schemas.openxmlformats.org/officeDocument/2006/relationships/slide" Target="/ppt/slides/slide6.xml" Id="Rb4d57d90af534fb5" /><Relationship Type="http://schemas.openxmlformats.org/officeDocument/2006/relationships/slide" Target="/ppt/slides/slide7.xml" Id="R8d18f12728554c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43bbcf42d42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8f6426f8f4afe" /><Relationship Type="http://schemas.openxmlformats.org/officeDocument/2006/relationships/theme" Target="/ppt/slideMasters/theme/theme1.xml" Id="Rc502e535782f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68f6426f8f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74aa778b244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6eac47e3141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d19f2a23b42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be21dc008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714ba681c4f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c6e7945ad47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a41a686874c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11 148 643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10 752 578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10 763 049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48 362 118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63 280 391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NERGAARD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NERGAARD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v/Norscan Partners AS, Karenslyst allé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VN INVEST AS</a:t>
            </a:r>
          </a:p>
        </p:txBody>
      </p:sp>
    </p:spTree>
  </p:cSld>
  <p:clrMapOvr>
    <a:masterClrMapping xmlns:a="http://schemas.openxmlformats.org/drawingml/2006/main"/>
  </p:clrMapOvr>
</p:sld>
</file>