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807817c60cf426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02cfffd6f1341e9"/>
  </p:sldMasterIdLst>
  <p:sldIdLst>
    <p:sldId xmlns:r="http://schemas.openxmlformats.org/officeDocument/2006/relationships" id="256" r:id="R6b96be04f8044361"/>
    <p:sldId xmlns:r="http://schemas.openxmlformats.org/officeDocument/2006/relationships" id="257" r:id="R0f553afe9c804cf3"/>
    <p:sldId xmlns:r="http://schemas.openxmlformats.org/officeDocument/2006/relationships" id="258" r:id="Rabeb59468cfc4b0d"/>
    <p:sldId xmlns:r="http://schemas.openxmlformats.org/officeDocument/2006/relationships" id="259" r:id="R8d711fba7fd8415c"/>
    <p:sldId xmlns:r="http://schemas.openxmlformats.org/officeDocument/2006/relationships" id="260" r:id="Rfaaf0a6ea15b4539"/>
    <p:sldId xmlns:r="http://schemas.openxmlformats.org/officeDocument/2006/relationships" id="261" r:id="Rfd5cc7b70dbc4308"/>
    <p:sldId xmlns:r="http://schemas.openxmlformats.org/officeDocument/2006/relationships" id="262" r:id="R9affd7f9b9a146e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02cfffd6f1341e9" /><Relationship Type="http://schemas.openxmlformats.org/officeDocument/2006/relationships/slide" Target="/ppt/slides/slide1.xml" Id="R6b96be04f8044361" /><Relationship Type="http://schemas.openxmlformats.org/officeDocument/2006/relationships/slide" Target="/ppt/slides/slide2.xml" Id="R0f553afe9c804cf3" /><Relationship Type="http://schemas.openxmlformats.org/officeDocument/2006/relationships/slide" Target="/ppt/slides/slide3.xml" Id="Rabeb59468cfc4b0d" /><Relationship Type="http://schemas.openxmlformats.org/officeDocument/2006/relationships/slide" Target="/ppt/slides/slide4.xml" Id="R8d711fba7fd8415c" /><Relationship Type="http://schemas.openxmlformats.org/officeDocument/2006/relationships/slide" Target="/ppt/slides/slide5.xml" Id="Rfaaf0a6ea15b4539" /><Relationship Type="http://schemas.openxmlformats.org/officeDocument/2006/relationships/slide" Target="/ppt/slides/slide6.xml" Id="Rfd5cc7b70dbc4308" /><Relationship Type="http://schemas.openxmlformats.org/officeDocument/2006/relationships/slide" Target="/ppt/slides/slide7.xml" Id="R9affd7f9b9a146e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ff468bd8074446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0072e05ecfe4976" /><Relationship Type="http://schemas.openxmlformats.org/officeDocument/2006/relationships/theme" Target="/ppt/slideMasters/theme/theme1.xml" Id="Rfe5a07177da24ea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0072e05ecfe497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2d708df8dd847e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2293636dabb4a6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b45eb85e914415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8236cf73c7542b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95720f6afc947f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def28f07ac24fef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82f756ffe0149b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JBK MOTOR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JBK MOTOR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JBK MOTOR INVEST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JBK MOTOR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JBK MOTOR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JBK MOTOR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−26 374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29 982 654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203 833 779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203 857 529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JBK MOTOR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KRISTIAN KOLBERG  –  45,0 %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THOMAS KOLBERG  –  45,0 %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KRISTIAN KOLBERG  –  10,0 %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JBK MOTOR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Ensjøveien 12D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0655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988 603 775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JBK MOTOR INVEST AS</a:t>
            </a:r>
          </a:p>
        </p:txBody>
      </p:sp>
    </p:spTree>
  </p:cSld>
  <p:clrMapOvr>
    <a:masterClrMapping xmlns:a="http://schemas.openxmlformats.org/drawingml/2006/main"/>
  </p:clrMapOvr>
</p:sld>
</file>