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6963c35ae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ce3cee0ad4211"/>
  </p:sldMasterIdLst>
  <p:sldIdLst>
    <p:sldId xmlns:r="http://schemas.openxmlformats.org/officeDocument/2006/relationships" id="256" r:id="Rafd4622daf6a469c"/>
    <p:sldId xmlns:r="http://schemas.openxmlformats.org/officeDocument/2006/relationships" id="257" r:id="Rafd23708884d45bd"/>
    <p:sldId xmlns:r="http://schemas.openxmlformats.org/officeDocument/2006/relationships" id="258" r:id="Rd9e1ade86e014b1e"/>
    <p:sldId xmlns:r="http://schemas.openxmlformats.org/officeDocument/2006/relationships" id="259" r:id="Rbbee907fa0fa4e79"/>
    <p:sldId xmlns:r="http://schemas.openxmlformats.org/officeDocument/2006/relationships" id="260" r:id="R8b1e23159c6c41d6"/>
    <p:sldId xmlns:r="http://schemas.openxmlformats.org/officeDocument/2006/relationships" id="261" r:id="R0e2b45781227477b"/>
    <p:sldId xmlns:r="http://schemas.openxmlformats.org/officeDocument/2006/relationships" id="262" r:id="R6315b7334389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ce3cee0ad4211" /><Relationship Type="http://schemas.openxmlformats.org/officeDocument/2006/relationships/slide" Target="/ppt/slides/slide1.xml" Id="Rafd4622daf6a469c" /><Relationship Type="http://schemas.openxmlformats.org/officeDocument/2006/relationships/slide" Target="/ppt/slides/slide2.xml" Id="Rafd23708884d45bd" /><Relationship Type="http://schemas.openxmlformats.org/officeDocument/2006/relationships/slide" Target="/ppt/slides/slide3.xml" Id="Rd9e1ade86e014b1e" /><Relationship Type="http://schemas.openxmlformats.org/officeDocument/2006/relationships/slide" Target="/ppt/slides/slide4.xml" Id="Rbbee907fa0fa4e79" /><Relationship Type="http://schemas.openxmlformats.org/officeDocument/2006/relationships/slide" Target="/ppt/slides/slide5.xml" Id="R8b1e23159c6c41d6" /><Relationship Type="http://schemas.openxmlformats.org/officeDocument/2006/relationships/slide" Target="/ppt/slides/slide6.xml" Id="R0e2b45781227477b" /><Relationship Type="http://schemas.openxmlformats.org/officeDocument/2006/relationships/slide" Target="/ppt/slides/slide7.xml" Id="R6315b7334389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e33b9359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c18f6ba6480f" /><Relationship Type="http://schemas.openxmlformats.org/officeDocument/2006/relationships/theme" Target="/ppt/slideMasters/theme/theme1.xml" Id="R30372fb1bca7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bc18f6ba6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de42d27b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0e47341f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d7e5c775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8b623474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f438bd03f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c54bfa27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5d85d51a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