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c6cb315c9944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5a1573918640b6"/>
  </p:sldMasterIdLst>
  <p:sldIdLst>
    <p:sldId xmlns:r="http://schemas.openxmlformats.org/officeDocument/2006/relationships" id="256" r:id="R26fc35c826f14b15"/>
    <p:sldId xmlns:r="http://schemas.openxmlformats.org/officeDocument/2006/relationships" id="257" r:id="R4feb4dd69cd447ed"/>
    <p:sldId xmlns:r="http://schemas.openxmlformats.org/officeDocument/2006/relationships" id="258" r:id="Rd117767b29f2431b"/>
    <p:sldId xmlns:r="http://schemas.openxmlformats.org/officeDocument/2006/relationships" id="259" r:id="R3f680d1401c34b3a"/>
    <p:sldId xmlns:r="http://schemas.openxmlformats.org/officeDocument/2006/relationships" id="260" r:id="Rf5a027addec84627"/>
    <p:sldId xmlns:r="http://schemas.openxmlformats.org/officeDocument/2006/relationships" id="261" r:id="Rb078c4e5c8f84401"/>
    <p:sldId xmlns:r="http://schemas.openxmlformats.org/officeDocument/2006/relationships" id="262" r:id="R22b96306278b45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a1573918640b6" /><Relationship Type="http://schemas.openxmlformats.org/officeDocument/2006/relationships/slide" Target="/ppt/slides/slide1.xml" Id="R26fc35c826f14b15" /><Relationship Type="http://schemas.openxmlformats.org/officeDocument/2006/relationships/slide" Target="/ppt/slides/slide2.xml" Id="R4feb4dd69cd447ed" /><Relationship Type="http://schemas.openxmlformats.org/officeDocument/2006/relationships/slide" Target="/ppt/slides/slide3.xml" Id="Rd117767b29f2431b" /><Relationship Type="http://schemas.openxmlformats.org/officeDocument/2006/relationships/slide" Target="/ppt/slides/slide4.xml" Id="R3f680d1401c34b3a" /><Relationship Type="http://schemas.openxmlformats.org/officeDocument/2006/relationships/slide" Target="/ppt/slides/slide5.xml" Id="Rf5a027addec84627" /><Relationship Type="http://schemas.openxmlformats.org/officeDocument/2006/relationships/slide" Target="/ppt/slides/slide6.xml" Id="Rb078c4e5c8f84401" /><Relationship Type="http://schemas.openxmlformats.org/officeDocument/2006/relationships/slide" Target="/ppt/slides/slide7.xml" Id="R22b96306278b45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5dac717b949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2ae203e334236" /><Relationship Type="http://schemas.openxmlformats.org/officeDocument/2006/relationships/theme" Target="/ppt/slideMasters/theme/theme1.xml" Id="Rc32216c19b0c4a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42ae203e3342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03312450a40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76637b8a948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2f18e637145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a3043b49046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fc756dd6f4c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691bb52eb40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384ed4ea949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MOTOR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MOTOR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−973 066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−1 008 340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2 635 283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64 223 945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64 237 510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KOLBERG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KOLBERG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12D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988 603 643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MOTOR INVEST AS</a:t>
            </a:r>
          </a:p>
        </p:txBody>
      </p:sp>
    </p:spTree>
  </p:cSld>
  <p:clrMapOvr>
    <a:masterClrMapping xmlns:a="http://schemas.openxmlformats.org/drawingml/2006/main"/>
  </p:clrMapOvr>
</p:sld>
</file>