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9622f768c14ee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b98164cde947cf"/>
  </p:sldMasterIdLst>
  <p:sldIdLst>
    <p:sldId xmlns:r="http://schemas.openxmlformats.org/officeDocument/2006/relationships" id="256" r:id="R636a9a870fa04866"/>
    <p:sldId xmlns:r="http://schemas.openxmlformats.org/officeDocument/2006/relationships" id="257" r:id="R7612a6c2f0d94f82"/>
    <p:sldId xmlns:r="http://schemas.openxmlformats.org/officeDocument/2006/relationships" id="258" r:id="Rf69adf7d5e134a8f"/>
    <p:sldId xmlns:r="http://schemas.openxmlformats.org/officeDocument/2006/relationships" id="259" r:id="R57effad6ea964891"/>
    <p:sldId xmlns:r="http://schemas.openxmlformats.org/officeDocument/2006/relationships" id="260" r:id="Ra14ed35f3d7f4d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b98164cde947cf" /><Relationship Type="http://schemas.openxmlformats.org/officeDocument/2006/relationships/slide" Target="/ppt/slides/slide1.xml" Id="R636a9a870fa04866" /><Relationship Type="http://schemas.openxmlformats.org/officeDocument/2006/relationships/slide" Target="/ppt/slides/slide2.xml" Id="R7612a6c2f0d94f82" /><Relationship Type="http://schemas.openxmlformats.org/officeDocument/2006/relationships/slide" Target="/ppt/slides/slide3.xml" Id="Rf69adf7d5e134a8f" /><Relationship Type="http://schemas.openxmlformats.org/officeDocument/2006/relationships/slide" Target="/ppt/slides/slide4.xml" Id="R57effad6ea964891" /><Relationship Type="http://schemas.openxmlformats.org/officeDocument/2006/relationships/slide" Target="/ppt/slides/slide5.xml" Id="Ra14ed35f3d7f4d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fec93cfdcc43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b409a473864256" /><Relationship Type="http://schemas.openxmlformats.org/officeDocument/2006/relationships/theme" Target="/ppt/slideMasters/theme/theme1.xml" Id="R498d35f584de4c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b409a4738642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69ad60fca6443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2b5cac64164b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05cd6872542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a763b426b84e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6563b0527a42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TYSNES BEDEHUSLAG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BEDEHUSLAG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BEDEHUSLAG ble etablert [år] og holder til i Tysnes.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BEDEHUSLAG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BEDEHUSLAG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BEDEHUSLAG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Grovarvegen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5680 Tysnes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988 599 301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BEDEHUSLAG</a:t>
            </a:r>
          </a:p>
        </p:txBody>
      </p:sp>
    </p:spTree>
  </p:cSld>
  <p:clrMapOvr>
    <a:masterClrMapping xmlns:a="http://schemas.openxmlformats.org/drawingml/2006/main"/>
  </p:clrMapOvr>
</p:sld>
</file>