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20e720a66e4a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741504eebe4fc2"/>
  </p:sldMasterIdLst>
  <p:sldIdLst>
    <p:sldId xmlns:r="http://schemas.openxmlformats.org/officeDocument/2006/relationships" id="256" r:id="Re6aa1424ae964ca3"/>
    <p:sldId xmlns:r="http://schemas.openxmlformats.org/officeDocument/2006/relationships" id="257" r:id="Rb1a7074488b64f18"/>
    <p:sldId xmlns:r="http://schemas.openxmlformats.org/officeDocument/2006/relationships" id="258" r:id="R66d8a55e7552434d"/>
    <p:sldId xmlns:r="http://schemas.openxmlformats.org/officeDocument/2006/relationships" id="259" r:id="R92e1756ef0964aac"/>
    <p:sldId xmlns:r="http://schemas.openxmlformats.org/officeDocument/2006/relationships" id="260" r:id="R82614990c8664a18"/>
    <p:sldId xmlns:r="http://schemas.openxmlformats.org/officeDocument/2006/relationships" id="261" r:id="R5e6d3f2138a44e58"/>
    <p:sldId xmlns:r="http://schemas.openxmlformats.org/officeDocument/2006/relationships" id="262" r:id="R4a50085bbc054c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41504eebe4fc2" /><Relationship Type="http://schemas.openxmlformats.org/officeDocument/2006/relationships/slide" Target="/ppt/slides/slide1.xml" Id="Re6aa1424ae964ca3" /><Relationship Type="http://schemas.openxmlformats.org/officeDocument/2006/relationships/slide" Target="/ppt/slides/slide2.xml" Id="Rb1a7074488b64f18" /><Relationship Type="http://schemas.openxmlformats.org/officeDocument/2006/relationships/slide" Target="/ppt/slides/slide3.xml" Id="R66d8a55e7552434d" /><Relationship Type="http://schemas.openxmlformats.org/officeDocument/2006/relationships/slide" Target="/ppt/slides/slide4.xml" Id="R92e1756ef0964aac" /><Relationship Type="http://schemas.openxmlformats.org/officeDocument/2006/relationships/slide" Target="/ppt/slides/slide5.xml" Id="R82614990c8664a18" /><Relationship Type="http://schemas.openxmlformats.org/officeDocument/2006/relationships/slide" Target="/ppt/slides/slide6.xml" Id="R5e6d3f2138a44e58" /><Relationship Type="http://schemas.openxmlformats.org/officeDocument/2006/relationships/slide" Target="/ppt/slides/slide7.xml" Id="R4a50085bbc054c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2cc28677b40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dc91f40cf4706" /><Relationship Type="http://schemas.openxmlformats.org/officeDocument/2006/relationships/theme" Target="/ppt/slideMasters/theme/theme1.xml" Id="R79ac6d081dda4b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ddc91f40cf47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0c0a6c19e42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849912b794c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ebeeb9a5a4e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4f1515b93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cb8f577ab4d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6e689f00346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1f28c485843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ACADIA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ACADIA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66 734 208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64 887 649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68 888 988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532 730 575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541 652 485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BRUUSGAARD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VEN BRUUSGAARD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VEN BRUUSGAARD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Risalléen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988 594 687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ACADIA HOLDING AS</a:t>
            </a:r>
          </a:p>
        </p:txBody>
      </p:sp>
    </p:spTree>
  </p:cSld>
  <p:clrMapOvr>
    <a:masterClrMapping xmlns:a="http://schemas.openxmlformats.org/drawingml/2006/main"/>
  </p:clrMapOvr>
</p:sld>
</file>