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fa4beb6ad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658b6f9aa4f4e"/>
  </p:sldMasterIdLst>
  <p:sldIdLst>
    <p:sldId xmlns:r="http://schemas.openxmlformats.org/officeDocument/2006/relationships" id="256" r:id="Rb173e41650874f43"/>
    <p:sldId xmlns:r="http://schemas.openxmlformats.org/officeDocument/2006/relationships" id="257" r:id="R0c75d972e8c1482d"/>
    <p:sldId xmlns:r="http://schemas.openxmlformats.org/officeDocument/2006/relationships" id="258" r:id="R7ae21f47351e49f0"/>
    <p:sldId xmlns:r="http://schemas.openxmlformats.org/officeDocument/2006/relationships" id="259" r:id="R80dc694969d241a1"/>
    <p:sldId xmlns:r="http://schemas.openxmlformats.org/officeDocument/2006/relationships" id="260" r:id="Rf71511e90c9a403a"/>
    <p:sldId xmlns:r="http://schemas.openxmlformats.org/officeDocument/2006/relationships" id="261" r:id="Rfa163e426a4948e9"/>
    <p:sldId xmlns:r="http://schemas.openxmlformats.org/officeDocument/2006/relationships" id="262" r:id="R01a7d074fcd4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658b6f9aa4f4e" /><Relationship Type="http://schemas.openxmlformats.org/officeDocument/2006/relationships/slide" Target="/ppt/slides/slide1.xml" Id="Rb173e41650874f43" /><Relationship Type="http://schemas.openxmlformats.org/officeDocument/2006/relationships/slide" Target="/ppt/slides/slide2.xml" Id="R0c75d972e8c1482d" /><Relationship Type="http://schemas.openxmlformats.org/officeDocument/2006/relationships/slide" Target="/ppt/slides/slide3.xml" Id="R7ae21f47351e49f0" /><Relationship Type="http://schemas.openxmlformats.org/officeDocument/2006/relationships/slide" Target="/ppt/slides/slide4.xml" Id="R80dc694969d241a1" /><Relationship Type="http://schemas.openxmlformats.org/officeDocument/2006/relationships/slide" Target="/ppt/slides/slide5.xml" Id="Rf71511e90c9a403a" /><Relationship Type="http://schemas.openxmlformats.org/officeDocument/2006/relationships/slide" Target="/ppt/slides/slide6.xml" Id="Rfa163e426a4948e9" /><Relationship Type="http://schemas.openxmlformats.org/officeDocument/2006/relationships/slide" Target="/ppt/slides/slide7.xml" Id="R01a7d074fcd4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b2cfab3f447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0b555f48e4dc0" /><Relationship Type="http://schemas.openxmlformats.org/officeDocument/2006/relationships/theme" Target="/ppt/slideMasters/theme/theme1.xml" Id="Red441acb62d04f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e0b555f48e4d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16085341a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0a7de0848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ac284e04347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46926d10242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0dab9dba644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058ad0f0245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9c962f2de44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SNOTA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2 675 454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24 306 092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25 672 332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LÆGRAN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INGVILD GRÆE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LÆGRAN  –  16,8 %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INGVILD GRÆE  –  16,8 %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Rishalla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7716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16 38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988 592 323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SNOTA AS</a:t>
            </a:r>
          </a:p>
        </p:txBody>
      </p:sp>
    </p:spTree>
  </p:cSld>
  <p:clrMapOvr>
    <a:masterClrMapping xmlns:a="http://schemas.openxmlformats.org/drawingml/2006/main"/>
  </p:clrMapOvr>
</p:sld>
</file>