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19c086303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55d5a7db843cc"/>
  </p:sldMasterIdLst>
  <p:sldIdLst>
    <p:sldId xmlns:r="http://schemas.openxmlformats.org/officeDocument/2006/relationships" id="256" r:id="Rcdece474dda74762"/>
    <p:sldId xmlns:r="http://schemas.openxmlformats.org/officeDocument/2006/relationships" id="257" r:id="Rfda2927a218146eb"/>
    <p:sldId xmlns:r="http://schemas.openxmlformats.org/officeDocument/2006/relationships" id="258" r:id="Rfc733d7b70154239"/>
    <p:sldId xmlns:r="http://schemas.openxmlformats.org/officeDocument/2006/relationships" id="259" r:id="Racc3d1d7e9b84f85"/>
    <p:sldId xmlns:r="http://schemas.openxmlformats.org/officeDocument/2006/relationships" id="260" r:id="R605e5a835208496d"/>
    <p:sldId xmlns:r="http://schemas.openxmlformats.org/officeDocument/2006/relationships" id="261" r:id="Rdeb0c4a000e94cd9"/>
    <p:sldId xmlns:r="http://schemas.openxmlformats.org/officeDocument/2006/relationships" id="262" r:id="R710ff448c91f4d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55d5a7db843cc" /><Relationship Type="http://schemas.openxmlformats.org/officeDocument/2006/relationships/slide" Target="/ppt/slides/slide1.xml" Id="Rcdece474dda74762" /><Relationship Type="http://schemas.openxmlformats.org/officeDocument/2006/relationships/slide" Target="/ppt/slides/slide2.xml" Id="Rfda2927a218146eb" /><Relationship Type="http://schemas.openxmlformats.org/officeDocument/2006/relationships/slide" Target="/ppt/slides/slide3.xml" Id="Rfc733d7b70154239" /><Relationship Type="http://schemas.openxmlformats.org/officeDocument/2006/relationships/slide" Target="/ppt/slides/slide4.xml" Id="Racc3d1d7e9b84f85" /><Relationship Type="http://schemas.openxmlformats.org/officeDocument/2006/relationships/slide" Target="/ppt/slides/slide5.xml" Id="R605e5a835208496d" /><Relationship Type="http://schemas.openxmlformats.org/officeDocument/2006/relationships/slide" Target="/ppt/slides/slide6.xml" Id="Rdeb0c4a000e94cd9" /><Relationship Type="http://schemas.openxmlformats.org/officeDocument/2006/relationships/slide" Target="/ppt/slides/slide7.xml" Id="R710ff448c91f4d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77bb708f04c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331bc13cf41f1" /><Relationship Type="http://schemas.openxmlformats.org/officeDocument/2006/relationships/theme" Target="/ppt/slideMasters/theme/theme1.xml" Id="Rd29ab91d43e2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d331bc13cf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734655a8a4a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fed08cb2f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763f5be51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72ec74a00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ecda34684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7eb1bf7a3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0fb050731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CAMPITOR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CAMPITOR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16 068 845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62 095 349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62 743 503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TØRRES KRISTIAN BRØVIG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Mjåvannstoppen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CAMPITOR AS</a:t>
            </a:r>
          </a:p>
        </p:txBody>
      </p:sp>
    </p:spTree>
  </p:cSld>
  <p:clrMapOvr>
    <a:masterClrMapping xmlns:a="http://schemas.openxmlformats.org/drawingml/2006/main"/>
  </p:clrMapOvr>
</p:sld>
</file>