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36c09d997b4d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f4b69eeb86499b"/>
  </p:sldMasterIdLst>
  <p:sldIdLst>
    <p:sldId xmlns:r="http://schemas.openxmlformats.org/officeDocument/2006/relationships" id="256" r:id="R226aff881e674045"/>
    <p:sldId xmlns:r="http://schemas.openxmlformats.org/officeDocument/2006/relationships" id="257" r:id="R0f39dfbb438548f7"/>
    <p:sldId xmlns:r="http://schemas.openxmlformats.org/officeDocument/2006/relationships" id="258" r:id="Ra3fc9cc8d3684286"/>
    <p:sldId xmlns:r="http://schemas.openxmlformats.org/officeDocument/2006/relationships" id="259" r:id="Rfdc50434112540b6"/>
    <p:sldId xmlns:r="http://schemas.openxmlformats.org/officeDocument/2006/relationships" id="260" r:id="Rc5c61c6a7cde4e30"/>
    <p:sldId xmlns:r="http://schemas.openxmlformats.org/officeDocument/2006/relationships" id="261" r:id="R523a6de9a8c343e3"/>
    <p:sldId xmlns:r="http://schemas.openxmlformats.org/officeDocument/2006/relationships" id="262" r:id="R999655aa6a4b41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f4b69eeb86499b" /><Relationship Type="http://schemas.openxmlformats.org/officeDocument/2006/relationships/slide" Target="/ppt/slides/slide1.xml" Id="R226aff881e674045" /><Relationship Type="http://schemas.openxmlformats.org/officeDocument/2006/relationships/slide" Target="/ppt/slides/slide2.xml" Id="R0f39dfbb438548f7" /><Relationship Type="http://schemas.openxmlformats.org/officeDocument/2006/relationships/slide" Target="/ppt/slides/slide3.xml" Id="Ra3fc9cc8d3684286" /><Relationship Type="http://schemas.openxmlformats.org/officeDocument/2006/relationships/slide" Target="/ppt/slides/slide4.xml" Id="Rfdc50434112540b6" /><Relationship Type="http://schemas.openxmlformats.org/officeDocument/2006/relationships/slide" Target="/ppt/slides/slide5.xml" Id="Rc5c61c6a7cde4e30" /><Relationship Type="http://schemas.openxmlformats.org/officeDocument/2006/relationships/slide" Target="/ppt/slides/slide6.xml" Id="R523a6de9a8c343e3" /><Relationship Type="http://schemas.openxmlformats.org/officeDocument/2006/relationships/slide" Target="/ppt/slides/slide7.xml" Id="R999655aa6a4b41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a3f4e0b22f41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5074973bd4556" /><Relationship Type="http://schemas.openxmlformats.org/officeDocument/2006/relationships/theme" Target="/ppt/slideMasters/theme/theme1.xml" Id="R022513e6e8a947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c5074973bd45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489f6e2ca4d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986d6157d43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0e1c6e77640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728f7fa2044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cd01233ec46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48f270ade48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77a06b80f48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SCHUMACHER &amp; HAMMER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SCHUMACHER &amp; HAMMER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13 322 240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3 271 064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2 653 299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618 209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6 624 479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 VIDAR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SCHUMACHER TROND HARALD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SKALLEBERG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TRYTEI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Torsvang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3271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18 72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trond@revisorfirmaet.no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988 520 292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