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f4c061958e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19d08c4f04de6"/>
  </p:sldMasterIdLst>
  <p:sldIdLst>
    <p:sldId xmlns:r="http://schemas.openxmlformats.org/officeDocument/2006/relationships" id="256" r:id="Rc21f5cd32da846d1"/>
    <p:sldId xmlns:r="http://schemas.openxmlformats.org/officeDocument/2006/relationships" id="257" r:id="Rcd565ff19ccc480c"/>
    <p:sldId xmlns:r="http://schemas.openxmlformats.org/officeDocument/2006/relationships" id="258" r:id="R540ca03fe8e542d6"/>
    <p:sldId xmlns:r="http://schemas.openxmlformats.org/officeDocument/2006/relationships" id="259" r:id="R778c5deaed214e50"/>
    <p:sldId xmlns:r="http://schemas.openxmlformats.org/officeDocument/2006/relationships" id="260" r:id="R5a5ba20f4fcd4f79"/>
    <p:sldId xmlns:r="http://schemas.openxmlformats.org/officeDocument/2006/relationships" id="261" r:id="R8fa05ea1613c4866"/>
    <p:sldId xmlns:r="http://schemas.openxmlformats.org/officeDocument/2006/relationships" id="262" r:id="Rc7aab900b82140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19d08c4f04de6" /><Relationship Type="http://schemas.openxmlformats.org/officeDocument/2006/relationships/slide" Target="/ppt/slides/slide1.xml" Id="Rc21f5cd32da846d1" /><Relationship Type="http://schemas.openxmlformats.org/officeDocument/2006/relationships/slide" Target="/ppt/slides/slide2.xml" Id="Rcd565ff19ccc480c" /><Relationship Type="http://schemas.openxmlformats.org/officeDocument/2006/relationships/slide" Target="/ppt/slides/slide3.xml" Id="R540ca03fe8e542d6" /><Relationship Type="http://schemas.openxmlformats.org/officeDocument/2006/relationships/slide" Target="/ppt/slides/slide4.xml" Id="R778c5deaed214e50" /><Relationship Type="http://schemas.openxmlformats.org/officeDocument/2006/relationships/slide" Target="/ppt/slides/slide5.xml" Id="R5a5ba20f4fcd4f79" /><Relationship Type="http://schemas.openxmlformats.org/officeDocument/2006/relationships/slide" Target="/ppt/slides/slide6.xml" Id="R8fa05ea1613c4866" /><Relationship Type="http://schemas.openxmlformats.org/officeDocument/2006/relationships/slide" Target="/ppt/slides/slide7.xml" Id="Rc7aab900b82140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f8e26def242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ac95dc9dd42de" /><Relationship Type="http://schemas.openxmlformats.org/officeDocument/2006/relationships/theme" Target="/ppt/slideMasters/theme/theme1.xml" Id="R9867b58d853545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cac95dc9dd42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38b24a58a4a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d95b894d844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5bd7379e04f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891253d3a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d11535a214f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48ef7922e44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76cda6e90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REVISOR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1 450 612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8 390 299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JENNY LIND NORDGREN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 TARALDSRUD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988 502 790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