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5cc21913ab44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c47a8f35124210"/>
  </p:sldMasterIdLst>
  <p:sldIdLst>
    <p:sldId xmlns:r="http://schemas.openxmlformats.org/officeDocument/2006/relationships" id="256" r:id="R21575b8205ec4545"/>
    <p:sldId xmlns:r="http://schemas.openxmlformats.org/officeDocument/2006/relationships" id="257" r:id="R34ad6efd612e4468"/>
    <p:sldId xmlns:r="http://schemas.openxmlformats.org/officeDocument/2006/relationships" id="258" r:id="R82b426ea892f4934"/>
    <p:sldId xmlns:r="http://schemas.openxmlformats.org/officeDocument/2006/relationships" id="259" r:id="R82507179e94c4b27"/>
    <p:sldId xmlns:r="http://schemas.openxmlformats.org/officeDocument/2006/relationships" id="260" r:id="Rc4a7f9c804ae46b3"/>
    <p:sldId xmlns:r="http://schemas.openxmlformats.org/officeDocument/2006/relationships" id="261" r:id="R13e7bb5b474643cc"/>
    <p:sldId xmlns:r="http://schemas.openxmlformats.org/officeDocument/2006/relationships" id="262" r:id="Rb03690265e2446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47a8f35124210" /><Relationship Type="http://schemas.openxmlformats.org/officeDocument/2006/relationships/slide" Target="/ppt/slides/slide1.xml" Id="R21575b8205ec4545" /><Relationship Type="http://schemas.openxmlformats.org/officeDocument/2006/relationships/slide" Target="/ppt/slides/slide2.xml" Id="R34ad6efd612e4468" /><Relationship Type="http://schemas.openxmlformats.org/officeDocument/2006/relationships/slide" Target="/ppt/slides/slide3.xml" Id="R82b426ea892f4934" /><Relationship Type="http://schemas.openxmlformats.org/officeDocument/2006/relationships/slide" Target="/ppt/slides/slide4.xml" Id="R82507179e94c4b27" /><Relationship Type="http://schemas.openxmlformats.org/officeDocument/2006/relationships/slide" Target="/ppt/slides/slide5.xml" Id="Rc4a7f9c804ae46b3" /><Relationship Type="http://schemas.openxmlformats.org/officeDocument/2006/relationships/slide" Target="/ppt/slides/slide6.xml" Id="R13e7bb5b474643cc" /><Relationship Type="http://schemas.openxmlformats.org/officeDocument/2006/relationships/slide" Target="/ppt/slides/slide7.xml" Id="Rb03690265e2446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75570d19d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4b25911f64733" /><Relationship Type="http://schemas.openxmlformats.org/officeDocument/2006/relationships/theme" Target="/ppt/slideMasters/theme/theme1.xml" Id="R614b73e9fd6343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d4b25911f647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b8687c3b946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1bb5b4cce43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9ea58d6964c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f8e7cfd6443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01de035e6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489de5c7449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fa9441e6149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REVISORSENTERET MANDAL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REVISORSENTERET MANDAL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3 873 734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4 097 850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 HASSE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KAALØY EIVIND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Veverigata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988 481 580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