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d786b935f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d250dd79fe4302"/>
  </p:sldMasterIdLst>
  <p:sldIdLst>
    <p:sldId xmlns:r="http://schemas.openxmlformats.org/officeDocument/2006/relationships" id="256" r:id="R6de65d5fb2184aa4"/>
    <p:sldId xmlns:r="http://schemas.openxmlformats.org/officeDocument/2006/relationships" id="257" r:id="R0459d226b17d4991"/>
    <p:sldId xmlns:r="http://schemas.openxmlformats.org/officeDocument/2006/relationships" id="258" r:id="R9855143dc9c04b29"/>
    <p:sldId xmlns:r="http://schemas.openxmlformats.org/officeDocument/2006/relationships" id="259" r:id="R2bba2a26f96748f2"/>
    <p:sldId xmlns:r="http://schemas.openxmlformats.org/officeDocument/2006/relationships" id="260" r:id="R1f6f4b7f880741e9"/>
    <p:sldId xmlns:r="http://schemas.openxmlformats.org/officeDocument/2006/relationships" id="261" r:id="R5d24ec6315dd4ccc"/>
    <p:sldId xmlns:r="http://schemas.openxmlformats.org/officeDocument/2006/relationships" id="262" r:id="Rddf0fd762c3c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250dd79fe4302" /><Relationship Type="http://schemas.openxmlformats.org/officeDocument/2006/relationships/slide" Target="/ppt/slides/slide1.xml" Id="R6de65d5fb2184aa4" /><Relationship Type="http://schemas.openxmlformats.org/officeDocument/2006/relationships/slide" Target="/ppt/slides/slide2.xml" Id="R0459d226b17d4991" /><Relationship Type="http://schemas.openxmlformats.org/officeDocument/2006/relationships/slide" Target="/ppt/slides/slide3.xml" Id="R9855143dc9c04b29" /><Relationship Type="http://schemas.openxmlformats.org/officeDocument/2006/relationships/slide" Target="/ppt/slides/slide4.xml" Id="R2bba2a26f96748f2" /><Relationship Type="http://schemas.openxmlformats.org/officeDocument/2006/relationships/slide" Target="/ppt/slides/slide5.xml" Id="R1f6f4b7f880741e9" /><Relationship Type="http://schemas.openxmlformats.org/officeDocument/2006/relationships/slide" Target="/ppt/slides/slide6.xml" Id="R5d24ec6315dd4ccc" /><Relationship Type="http://schemas.openxmlformats.org/officeDocument/2006/relationships/slide" Target="/ppt/slides/slide7.xml" Id="Rddf0fd762c3c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e1d3ab1e2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8c6da528a4f1e" /><Relationship Type="http://schemas.openxmlformats.org/officeDocument/2006/relationships/theme" Target="/ppt/slideMasters/theme/theme1.xml" Id="Rd84b709185e1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8c6da528a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4eb959d46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6d2bec23f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6f277bb9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f932c1fb74e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9718e9030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d4c188f8f4f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07db5df46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193 426 213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190 811 884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157 833 706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1 354 403 767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1 382 175 846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48,4 %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