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4595c0a47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fefb9ab244af4"/>
  </p:sldMasterIdLst>
  <p:sldIdLst>
    <p:sldId xmlns:r="http://schemas.openxmlformats.org/officeDocument/2006/relationships" id="256" r:id="R810eff4c296c4fdf"/>
    <p:sldId xmlns:r="http://schemas.openxmlformats.org/officeDocument/2006/relationships" id="257" r:id="R14948c1cf5704a4f"/>
    <p:sldId xmlns:r="http://schemas.openxmlformats.org/officeDocument/2006/relationships" id="258" r:id="Rded9a1acd14a417e"/>
    <p:sldId xmlns:r="http://schemas.openxmlformats.org/officeDocument/2006/relationships" id="259" r:id="R59c4a227ec8d4e66"/>
    <p:sldId xmlns:r="http://schemas.openxmlformats.org/officeDocument/2006/relationships" id="260" r:id="R09ca22f492ef453c"/>
    <p:sldId xmlns:r="http://schemas.openxmlformats.org/officeDocument/2006/relationships" id="261" r:id="R01ee03537b6b4906"/>
    <p:sldId xmlns:r="http://schemas.openxmlformats.org/officeDocument/2006/relationships" id="262" r:id="Rc4d127ac1f96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fefb9ab244af4" /><Relationship Type="http://schemas.openxmlformats.org/officeDocument/2006/relationships/slide" Target="/ppt/slides/slide1.xml" Id="R810eff4c296c4fdf" /><Relationship Type="http://schemas.openxmlformats.org/officeDocument/2006/relationships/slide" Target="/ppt/slides/slide2.xml" Id="R14948c1cf5704a4f" /><Relationship Type="http://schemas.openxmlformats.org/officeDocument/2006/relationships/slide" Target="/ppt/slides/slide3.xml" Id="Rded9a1acd14a417e" /><Relationship Type="http://schemas.openxmlformats.org/officeDocument/2006/relationships/slide" Target="/ppt/slides/slide4.xml" Id="R59c4a227ec8d4e66" /><Relationship Type="http://schemas.openxmlformats.org/officeDocument/2006/relationships/slide" Target="/ppt/slides/slide5.xml" Id="R09ca22f492ef453c" /><Relationship Type="http://schemas.openxmlformats.org/officeDocument/2006/relationships/slide" Target="/ppt/slides/slide6.xml" Id="R01ee03537b6b4906" /><Relationship Type="http://schemas.openxmlformats.org/officeDocument/2006/relationships/slide" Target="/ppt/slides/slide7.xml" Id="Rc4d127ac1f96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07c58e6d6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cdf453354108" /><Relationship Type="http://schemas.openxmlformats.org/officeDocument/2006/relationships/theme" Target="/ppt/slideMasters/theme/theme1.xml" Id="Rd4399062fdcd4e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0cdf45335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db068a89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81909e0f9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409b2c295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e6eaf814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1891a1070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44a97dfd2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160546b52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7 787 475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