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bcf71d9dd042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0bf006e9304dc6"/>
  </p:sldMasterIdLst>
  <p:sldIdLst>
    <p:sldId xmlns:r="http://schemas.openxmlformats.org/officeDocument/2006/relationships" id="256" r:id="Ra2aa16b2a39c4d86"/>
    <p:sldId xmlns:r="http://schemas.openxmlformats.org/officeDocument/2006/relationships" id="257" r:id="R98f24566b25e4487"/>
    <p:sldId xmlns:r="http://schemas.openxmlformats.org/officeDocument/2006/relationships" id="258" r:id="R9594ec6e8fbe4bd2"/>
    <p:sldId xmlns:r="http://schemas.openxmlformats.org/officeDocument/2006/relationships" id="259" r:id="Rcf65b29391804a60"/>
    <p:sldId xmlns:r="http://schemas.openxmlformats.org/officeDocument/2006/relationships" id="260" r:id="R1a8a6a9b90f249d2"/>
    <p:sldId xmlns:r="http://schemas.openxmlformats.org/officeDocument/2006/relationships" id="261" r:id="Rc85dff3b73a448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bf006e9304dc6" /><Relationship Type="http://schemas.openxmlformats.org/officeDocument/2006/relationships/slide" Target="/ppt/slides/slide1.xml" Id="Ra2aa16b2a39c4d86" /><Relationship Type="http://schemas.openxmlformats.org/officeDocument/2006/relationships/slide" Target="/ppt/slides/slide2.xml" Id="R98f24566b25e4487" /><Relationship Type="http://schemas.openxmlformats.org/officeDocument/2006/relationships/slide" Target="/ppt/slides/slide3.xml" Id="R9594ec6e8fbe4bd2" /><Relationship Type="http://schemas.openxmlformats.org/officeDocument/2006/relationships/slide" Target="/ppt/slides/slide4.xml" Id="Rcf65b29391804a60" /><Relationship Type="http://schemas.openxmlformats.org/officeDocument/2006/relationships/slide" Target="/ppt/slides/slide5.xml" Id="R1a8a6a9b90f249d2" /><Relationship Type="http://schemas.openxmlformats.org/officeDocument/2006/relationships/slide" Target="/ppt/slides/slide6.xml" Id="Rc85dff3b73a448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d13ca546341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03f011add40df" /><Relationship Type="http://schemas.openxmlformats.org/officeDocument/2006/relationships/theme" Target="/ppt/slideMasters/theme/theme1.xml" Id="Ra04bcac6498944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403f011add40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ee90fd86f4a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364583ca64e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8cc3003c940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bba987da24c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0fa06e72b45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b6df928d743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77 97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post@jaerrevisjon.no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www.jaerrevisjon.no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988 432 539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