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557e524e6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8a64721474bb7"/>
  </p:sldMasterIdLst>
  <p:sldIdLst>
    <p:sldId xmlns:r="http://schemas.openxmlformats.org/officeDocument/2006/relationships" id="256" r:id="R759a87daafdf487a"/>
    <p:sldId xmlns:r="http://schemas.openxmlformats.org/officeDocument/2006/relationships" id="257" r:id="Rdf41d758922e4896"/>
    <p:sldId xmlns:r="http://schemas.openxmlformats.org/officeDocument/2006/relationships" id="258" r:id="R6615d7abe5364bd6"/>
    <p:sldId xmlns:r="http://schemas.openxmlformats.org/officeDocument/2006/relationships" id="259" r:id="R9d61f882d3554fee"/>
    <p:sldId xmlns:r="http://schemas.openxmlformats.org/officeDocument/2006/relationships" id="260" r:id="Rf396a8ea17c54a2d"/>
    <p:sldId xmlns:r="http://schemas.openxmlformats.org/officeDocument/2006/relationships" id="261" r:id="Rbf87541b41ca4a35"/>
    <p:sldId xmlns:r="http://schemas.openxmlformats.org/officeDocument/2006/relationships" id="262" r:id="R9d04066d6973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8a64721474bb7" /><Relationship Type="http://schemas.openxmlformats.org/officeDocument/2006/relationships/slide" Target="/ppt/slides/slide1.xml" Id="R759a87daafdf487a" /><Relationship Type="http://schemas.openxmlformats.org/officeDocument/2006/relationships/slide" Target="/ppt/slides/slide2.xml" Id="Rdf41d758922e4896" /><Relationship Type="http://schemas.openxmlformats.org/officeDocument/2006/relationships/slide" Target="/ppt/slides/slide3.xml" Id="R6615d7abe5364bd6" /><Relationship Type="http://schemas.openxmlformats.org/officeDocument/2006/relationships/slide" Target="/ppt/slides/slide4.xml" Id="R9d61f882d3554fee" /><Relationship Type="http://schemas.openxmlformats.org/officeDocument/2006/relationships/slide" Target="/ppt/slides/slide5.xml" Id="Rf396a8ea17c54a2d" /><Relationship Type="http://schemas.openxmlformats.org/officeDocument/2006/relationships/slide" Target="/ppt/slides/slide6.xml" Id="Rbf87541b41ca4a35" /><Relationship Type="http://schemas.openxmlformats.org/officeDocument/2006/relationships/slide" Target="/ppt/slides/slide7.xml" Id="R9d04066d6973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b92514892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2e9b4603e499f" /><Relationship Type="http://schemas.openxmlformats.org/officeDocument/2006/relationships/theme" Target="/ppt/slideMasters/theme/theme1.xml" Id="Rd025bd2b9e6c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2e9b4603e49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1749aed4e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0dbbb53f9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786415ce5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c9df67419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9b45a9ec4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b47269bf2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a3ca7007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LITCHVILLE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LITCHVILLE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7 779 909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26 585 409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26 702 717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GRØTTE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40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om@daytrading.no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988 408 468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