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8424d991094f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538dee78944eb6"/>
  </p:sldMasterIdLst>
  <p:sldIdLst>
    <p:sldId xmlns:r="http://schemas.openxmlformats.org/officeDocument/2006/relationships" id="256" r:id="Rc384b406c4bf4da9"/>
    <p:sldId xmlns:r="http://schemas.openxmlformats.org/officeDocument/2006/relationships" id="257" r:id="R46085eb818674b03"/>
    <p:sldId xmlns:r="http://schemas.openxmlformats.org/officeDocument/2006/relationships" id="258" r:id="R3378da18be854635"/>
    <p:sldId xmlns:r="http://schemas.openxmlformats.org/officeDocument/2006/relationships" id="259" r:id="Raebf0e0609014beb"/>
    <p:sldId xmlns:r="http://schemas.openxmlformats.org/officeDocument/2006/relationships" id="260" r:id="Ref215d25111441c6"/>
    <p:sldId xmlns:r="http://schemas.openxmlformats.org/officeDocument/2006/relationships" id="261" r:id="Re6af1294d4904365"/>
    <p:sldId xmlns:r="http://schemas.openxmlformats.org/officeDocument/2006/relationships" id="262" r:id="R38226b2a46574c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38dee78944eb6" /><Relationship Type="http://schemas.openxmlformats.org/officeDocument/2006/relationships/slide" Target="/ppt/slides/slide1.xml" Id="Rc384b406c4bf4da9" /><Relationship Type="http://schemas.openxmlformats.org/officeDocument/2006/relationships/slide" Target="/ppt/slides/slide2.xml" Id="R46085eb818674b03" /><Relationship Type="http://schemas.openxmlformats.org/officeDocument/2006/relationships/slide" Target="/ppt/slides/slide3.xml" Id="R3378da18be854635" /><Relationship Type="http://schemas.openxmlformats.org/officeDocument/2006/relationships/slide" Target="/ppt/slides/slide4.xml" Id="Raebf0e0609014beb" /><Relationship Type="http://schemas.openxmlformats.org/officeDocument/2006/relationships/slide" Target="/ppt/slides/slide5.xml" Id="Ref215d25111441c6" /><Relationship Type="http://schemas.openxmlformats.org/officeDocument/2006/relationships/slide" Target="/ppt/slides/slide6.xml" Id="Re6af1294d4904365" /><Relationship Type="http://schemas.openxmlformats.org/officeDocument/2006/relationships/slide" Target="/ppt/slides/slide7.xml" Id="R38226b2a46574c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fa61c9341b43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20012a4104942" /><Relationship Type="http://schemas.openxmlformats.org/officeDocument/2006/relationships/theme" Target="/ppt/slideMasters/theme/theme1.xml" Id="Rf3efc1d33b5a45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20012a41049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372e7dafb4c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01772d3d840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889047ddd48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221bef16140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f80cae10e4c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b3b5c31f048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3371398ca4f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P. HILSEN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P. HILSEN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P. HILSEN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P. HILSEN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P. HILSEN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P. HILSEN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3 838 587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6 494 499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P. HILSEN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HILSEN JENS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P. HILSEN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Kokkerudåsen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988 405 361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P. HILSEN AS</a:t>
            </a:r>
          </a:p>
        </p:txBody>
      </p:sp>
    </p:spTree>
  </p:cSld>
  <p:clrMapOvr>
    <a:masterClrMapping xmlns:a="http://schemas.openxmlformats.org/drawingml/2006/main"/>
  </p:clrMapOvr>
</p:sld>
</file>