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1219c75ae45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95b9048ce4bce"/>
  </p:sldMasterIdLst>
  <p:sldIdLst>
    <p:sldId xmlns:r="http://schemas.openxmlformats.org/officeDocument/2006/relationships" id="256" r:id="R4eda639a24c94d15"/>
    <p:sldId xmlns:r="http://schemas.openxmlformats.org/officeDocument/2006/relationships" id="257" r:id="R214c3dffcc184dfa"/>
    <p:sldId xmlns:r="http://schemas.openxmlformats.org/officeDocument/2006/relationships" id="258" r:id="R121d69ce5b134d3c"/>
    <p:sldId xmlns:r="http://schemas.openxmlformats.org/officeDocument/2006/relationships" id="259" r:id="R86dcf70564d947de"/>
    <p:sldId xmlns:r="http://schemas.openxmlformats.org/officeDocument/2006/relationships" id="260" r:id="Rdfe7824a7f734d47"/>
    <p:sldId xmlns:r="http://schemas.openxmlformats.org/officeDocument/2006/relationships" id="261" r:id="R7b57f94982024d71"/>
    <p:sldId xmlns:r="http://schemas.openxmlformats.org/officeDocument/2006/relationships" id="262" r:id="R9e148c6e7e68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95b9048ce4bce" /><Relationship Type="http://schemas.openxmlformats.org/officeDocument/2006/relationships/slide" Target="/ppt/slides/slide1.xml" Id="R4eda639a24c94d15" /><Relationship Type="http://schemas.openxmlformats.org/officeDocument/2006/relationships/slide" Target="/ppt/slides/slide2.xml" Id="R214c3dffcc184dfa" /><Relationship Type="http://schemas.openxmlformats.org/officeDocument/2006/relationships/slide" Target="/ppt/slides/slide3.xml" Id="R121d69ce5b134d3c" /><Relationship Type="http://schemas.openxmlformats.org/officeDocument/2006/relationships/slide" Target="/ppt/slides/slide4.xml" Id="R86dcf70564d947de" /><Relationship Type="http://schemas.openxmlformats.org/officeDocument/2006/relationships/slide" Target="/ppt/slides/slide5.xml" Id="Rdfe7824a7f734d47" /><Relationship Type="http://schemas.openxmlformats.org/officeDocument/2006/relationships/slide" Target="/ppt/slides/slide6.xml" Id="R7b57f94982024d71" /><Relationship Type="http://schemas.openxmlformats.org/officeDocument/2006/relationships/slide" Target="/ppt/slides/slide7.xml" Id="R9e148c6e7e68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8eefe5cbf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489b61a594d27" /><Relationship Type="http://schemas.openxmlformats.org/officeDocument/2006/relationships/theme" Target="/ppt/slideMasters/theme/theme1.xml" Id="Rca475ef6c38e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489b61a59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e4a9bc8d8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e341ad3b5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ad31dc275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c6c733e16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d31ad511e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a397b21f2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79969ee65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SIRI METTE HERREM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SIRI METTE HERREM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3 712 511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4 024 752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4 386 844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METTE HERREM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988 401 404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SIRI METTE HERREM AS</a:t>
            </a:r>
          </a:p>
        </p:txBody>
      </p:sp>
    </p:spTree>
  </p:cSld>
  <p:clrMapOvr>
    <a:masterClrMapping xmlns:a="http://schemas.openxmlformats.org/drawingml/2006/main"/>
  </p:clrMapOvr>
</p:sld>
</file>