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5fa2bc6b7347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4a06287a1b4dd7"/>
  </p:sldMasterIdLst>
  <p:sldIdLst>
    <p:sldId xmlns:r="http://schemas.openxmlformats.org/officeDocument/2006/relationships" id="256" r:id="Rd5d6792478e349a1"/>
    <p:sldId xmlns:r="http://schemas.openxmlformats.org/officeDocument/2006/relationships" id="257" r:id="Reaa48b1f964a4c7a"/>
    <p:sldId xmlns:r="http://schemas.openxmlformats.org/officeDocument/2006/relationships" id="258" r:id="R0a690cf771e34ceb"/>
    <p:sldId xmlns:r="http://schemas.openxmlformats.org/officeDocument/2006/relationships" id="259" r:id="R1bf42e1226e94c1a"/>
    <p:sldId xmlns:r="http://schemas.openxmlformats.org/officeDocument/2006/relationships" id="260" r:id="Rc81333bfe5544fba"/>
    <p:sldId xmlns:r="http://schemas.openxmlformats.org/officeDocument/2006/relationships" id="261" r:id="Re7f7323ce2e64d24"/>
    <p:sldId xmlns:r="http://schemas.openxmlformats.org/officeDocument/2006/relationships" id="262" r:id="R7a425b53e8124f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4a06287a1b4dd7" /><Relationship Type="http://schemas.openxmlformats.org/officeDocument/2006/relationships/slide" Target="/ppt/slides/slide1.xml" Id="Rd5d6792478e349a1" /><Relationship Type="http://schemas.openxmlformats.org/officeDocument/2006/relationships/slide" Target="/ppt/slides/slide2.xml" Id="Reaa48b1f964a4c7a" /><Relationship Type="http://schemas.openxmlformats.org/officeDocument/2006/relationships/slide" Target="/ppt/slides/slide3.xml" Id="R0a690cf771e34ceb" /><Relationship Type="http://schemas.openxmlformats.org/officeDocument/2006/relationships/slide" Target="/ppt/slides/slide4.xml" Id="R1bf42e1226e94c1a" /><Relationship Type="http://schemas.openxmlformats.org/officeDocument/2006/relationships/slide" Target="/ppt/slides/slide5.xml" Id="Rc81333bfe5544fba" /><Relationship Type="http://schemas.openxmlformats.org/officeDocument/2006/relationships/slide" Target="/ppt/slides/slide6.xml" Id="Re7f7323ce2e64d24" /><Relationship Type="http://schemas.openxmlformats.org/officeDocument/2006/relationships/slide" Target="/ppt/slides/slide7.xml" Id="R7a425b53e8124f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3f691e35f4b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99b3678174708" /><Relationship Type="http://schemas.openxmlformats.org/officeDocument/2006/relationships/theme" Target="/ppt/slideMasters/theme/theme1.xml" Id="Rfb22630ec0264b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799b36781747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64b565d2541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d7110a32243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5db02ebe34a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aeb4e81a748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59089daf145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837c21a2445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74696e77a49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BUSEBAKK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BUSEBAKK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14 154 743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137 731 534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137 746 531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ERIK HAUGERUD  –  79,0 %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HAUGERUD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HAUGERUD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LØKKA TRADING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Høybyveien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47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knut@sagaservice.no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988 400 653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