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e3e8b61afc49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94d7ceadb24e49"/>
  </p:sldMasterIdLst>
  <p:sldIdLst>
    <p:sldId xmlns:r="http://schemas.openxmlformats.org/officeDocument/2006/relationships" id="256" r:id="Rc734ffe61dce47b2"/>
    <p:sldId xmlns:r="http://schemas.openxmlformats.org/officeDocument/2006/relationships" id="257" r:id="R32f2f2e9054e410d"/>
    <p:sldId xmlns:r="http://schemas.openxmlformats.org/officeDocument/2006/relationships" id="258" r:id="R656837a5425f4402"/>
    <p:sldId xmlns:r="http://schemas.openxmlformats.org/officeDocument/2006/relationships" id="259" r:id="R938028a5ea0c425d"/>
    <p:sldId xmlns:r="http://schemas.openxmlformats.org/officeDocument/2006/relationships" id="260" r:id="Rd3dc79d63dd541f5"/>
    <p:sldId xmlns:r="http://schemas.openxmlformats.org/officeDocument/2006/relationships" id="261" r:id="R814f0065df7e4f98"/>
    <p:sldId xmlns:r="http://schemas.openxmlformats.org/officeDocument/2006/relationships" id="262" r:id="R8822152304d24a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94d7ceadb24e49" /><Relationship Type="http://schemas.openxmlformats.org/officeDocument/2006/relationships/slide" Target="/ppt/slides/slide1.xml" Id="Rc734ffe61dce47b2" /><Relationship Type="http://schemas.openxmlformats.org/officeDocument/2006/relationships/slide" Target="/ppt/slides/slide2.xml" Id="R32f2f2e9054e410d" /><Relationship Type="http://schemas.openxmlformats.org/officeDocument/2006/relationships/slide" Target="/ppt/slides/slide3.xml" Id="R656837a5425f4402" /><Relationship Type="http://schemas.openxmlformats.org/officeDocument/2006/relationships/slide" Target="/ppt/slides/slide4.xml" Id="R938028a5ea0c425d" /><Relationship Type="http://schemas.openxmlformats.org/officeDocument/2006/relationships/slide" Target="/ppt/slides/slide5.xml" Id="Rd3dc79d63dd541f5" /><Relationship Type="http://schemas.openxmlformats.org/officeDocument/2006/relationships/slide" Target="/ppt/slides/slide6.xml" Id="R814f0065df7e4f98" /><Relationship Type="http://schemas.openxmlformats.org/officeDocument/2006/relationships/slide" Target="/ppt/slides/slide7.xml" Id="R8822152304d24a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69d9cb4df74a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dfa87c2094ffa" /><Relationship Type="http://schemas.openxmlformats.org/officeDocument/2006/relationships/theme" Target="/ppt/slideMasters/theme/theme1.xml" Id="Rdf3f2939853b4d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7dfa87c2094f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1119483914a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04735d03e4b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04061198649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249da5a9d45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6f85bc86641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05bcc7ad244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0c290b0c34d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GRONGSTAD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GRONGSTAD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GRONGSTAD REVISJON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GRONGSTAD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GRONGSTAD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GRONGSTAD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4 629 182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705 418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577 759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1 728 025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2 438 809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GRONGSTAD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 GRONGSTAD  –  45,5 %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INGVAR GRONGSTAD  –  45,5 %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GRONGSTAD REVISJON AS  –  9,1 %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GRONGSTAD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Gulbrandsens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21 80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firmapost@grongstad.no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988 343 587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GRONGSTAD REVISJON AS</a:t>
            </a:r>
          </a:p>
        </p:txBody>
      </p:sp>
    </p:spTree>
  </p:cSld>
  <p:clrMapOvr>
    <a:masterClrMapping xmlns:a="http://schemas.openxmlformats.org/drawingml/2006/main"/>
  </p:clrMapOvr>
</p:sld>
</file>