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3623b1298042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057cf155ce460f"/>
  </p:sldMasterIdLst>
  <p:sldIdLst>
    <p:sldId xmlns:r="http://schemas.openxmlformats.org/officeDocument/2006/relationships" id="256" r:id="Rddf1580de4c54d23"/>
    <p:sldId xmlns:r="http://schemas.openxmlformats.org/officeDocument/2006/relationships" id="257" r:id="R198b8c1854134dae"/>
    <p:sldId xmlns:r="http://schemas.openxmlformats.org/officeDocument/2006/relationships" id="258" r:id="R56d176f3b1a74b68"/>
    <p:sldId xmlns:r="http://schemas.openxmlformats.org/officeDocument/2006/relationships" id="259" r:id="R9f314cf29c894475"/>
    <p:sldId xmlns:r="http://schemas.openxmlformats.org/officeDocument/2006/relationships" id="260" r:id="Rae2d6235573744b1"/>
    <p:sldId xmlns:r="http://schemas.openxmlformats.org/officeDocument/2006/relationships" id="261" r:id="R8601420a0ff54f6d"/>
    <p:sldId xmlns:r="http://schemas.openxmlformats.org/officeDocument/2006/relationships" id="262" r:id="R3a8705c185754a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057cf155ce460f" /><Relationship Type="http://schemas.openxmlformats.org/officeDocument/2006/relationships/slide" Target="/ppt/slides/slide1.xml" Id="Rddf1580de4c54d23" /><Relationship Type="http://schemas.openxmlformats.org/officeDocument/2006/relationships/slide" Target="/ppt/slides/slide2.xml" Id="R198b8c1854134dae" /><Relationship Type="http://schemas.openxmlformats.org/officeDocument/2006/relationships/slide" Target="/ppt/slides/slide3.xml" Id="R56d176f3b1a74b68" /><Relationship Type="http://schemas.openxmlformats.org/officeDocument/2006/relationships/slide" Target="/ppt/slides/slide4.xml" Id="R9f314cf29c894475" /><Relationship Type="http://schemas.openxmlformats.org/officeDocument/2006/relationships/slide" Target="/ppt/slides/slide5.xml" Id="Rae2d6235573744b1" /><Relationship Type="http://schemas.openxmlformats.org/officeDocument/2006/relationships/slide" Target="/ppt/slides/slide6.xml" Id="R8601420a0ff54f6d" /><Relationship Type="http://schemas.openxmlformats.org/officeDocument/2006/relationships/slide" Target="/ppt/slides/slide7.xml" Id="R3a8705c185754a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843b7b3eb543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e466bcbd54ade" /><Relationship Type="http://schemas.openxmlformats.org/officeDocument/2006/relationships/theme" Target="/ppt/slideMasters/theme/theme1.xml" Id="Rc06d9b8a92f04e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1e466bcbd54a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ab4a13dc54e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06ce15a624c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96a96b10741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51b0d31364f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21f3792f248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e7dfe5b2c48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2375bc28c41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DULLUM SLAKTERI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DULLUM SLAKTERI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DULLUM SLAKTERI INVEST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DULLUM SLAKTERI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DULLUM SLAKTERI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DULLUM SLAKTERI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2 119 066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15 704 256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16 782 709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DULLUM SLAKTERI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DULLUM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DULLUM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DULLUM SLAKTERI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7502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988 329 983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DULLUM SLAKTERI INVEST AS</a:t>
            </a:r>
          </a:p>
        </p:txBody>
      </p:sp>
    </p:spTree>
  </p:cSld>
  <p:clrMapOvr>
    <a:masterClrMapping xmlns:a="http://schemas.openxmlformats.org/drawingml/2006/main"/>
  </p:clrMapOvr>
</p:sld>
</file>